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0AD53-2319-4E12-B048-130A4BF607C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F73A5E-2421-44A0-BF40-2C6B76892F50}">
      <dgm:prSet phldrT="[Text]"/>
      <dgm:spPr/>
      <dgm:t>
        <a:bodyPr/>
        <a:lstStyle/>
        <a:p>
          <a:r>
            <a:rPr lang="en-US" dirty="0"/>
            <a:t>Set goals and values</a:t>
          </a:r>
        </a:p>
      </dgm:t>
    </dgm:pt>
    <dgm:pt modelId="{20022D09-7052-4FD3-B6D3-239A808E088C}" type="parTrans" cxnId="{C7198C4F-E0B3-441D-BE17-EE0ED5512A39}">
      <dgm:prSet/>
      <dgm:spPr/>
      <dgm:t>
        <a:bodyPr/>
        <a:lstStyle/>
        <a:p>
          <a:endParaRPr lang="en-US"/>
        </a:p>
      </dgm:t>
    </dgm:pt>
    <dgm:pt modelId="{A15B7AE1-820D-4822-9937-81B33096E656}" type="sibTrans" cxnId="{C7198C4F-E0B3-441D-BE17-EE0ED5512A39}">
      <dgm:prSet/>
      <dgm:spPr/>
      <dgm:t>
        <a:bodyPr/>
        <a:lstStyle/>
        <a:p>
          <a:endParaRPr lang="en-US"/>
        </a:p>
      </dgm:t>
    </dgm:pt>
    <dgm:pt modelId="{CF010EFD-BBDD-4A81-91A0-4BA5E102BADC}">
      <dgm:prSet phldrT="[Text]"/>
      <dgm:spPr/>
      <dgm:t>
        <a:bodyPr/>
        <a:lstStyle/>
        <a:p>
          <a:r>
            <a:rPr lang="en-US" dirty="0"/>
            <a:t>Establish framework</a:t>
          </a:r>
        </a:p>
      </dgm:t>
    </dgm:pt>
    <dgm:pt modelId="{B47E9F44-C9E8-4D94-AC86-AD1D558D0BD8}" type="parTrans" cxnId="{F9F2E338-E7AA-465D-96DA-8F8A5DC55D32}">
      <dgm:prSet/>
      <dgm:spPr/>
      <dgm:t>
        <a:bodyPr/>
        <a:lstStyle/>
        <a:p>
          <a:endParaRPr lang="en-US"/>
        </a:p>
      </dgm:t>
    </dgm:pt>
    <dgm:pt modelId="{3149F291-B599-4711-A18A-7F79B074E4CD}" type="sibTrans" cxnId="{F9F2E338-E7AA-465D-96DA-8F8A5DC55D32}">
      <dgm:prSet/>
      <dgm:spPr/>
      <dgm:t>
        <a:bodyPr/>
        <a:lstStyle/>
        <a:p>
          <a:endParaRPr lang="en-US"/>
        </a:p>
      </dgm:t>
    </dgm:pt>
    <dgm:pt modelId="{B6EFAB8A-0FFA-461E-B980-0550BD289614}">
      <dgm:prSet phldrT="[Text]"/>
      <dgm:spPr/>
      <dgm:t>
        <a:bodyPr/>
        <a:lstStyle/>
        <a:p>
          <a:r>
            <a:rPr lang="en-US" dirty="0"/>
            <a:t>Develop scenarios</a:t>
          </a:r>
        </a:p>
      </dgm:t>
    </dgm:pt>
    <dgm:pt modelId="{B46651A1-9910-49BE-8E0A-9F95703F4E1E}" type="parTrans" cxnId="{0795631C-94D9-4DBA-9DC9-B2F42E176F0C}">
      <dgm:prSet/>
      <dgm:spPr/>
      <dgm:t>
        <a:bodyPr/>
        <a:lstStyle/>
        <a:p>
          <a:endParaRPr lang="en-US"/>
        </a:p>
      </dgm:t>
    </dgm:pt>
    <dgm:pt modelId="{A6144AE0-8957-4C74-BE7A-2612DAE3C8C7}" type="sibTrans" cxnId="{0795631C-94D9-4DBA-9DC9-B2F42E176F0C}">
      <dgm:prSet/>
      <dgm:spPr/>
      <dgm:t>
        <a:bodyPr/>
        <a:lstStyle/>
        <a:p>
          <a:endParaRPr lang="en-US"/>
        </a:p>
      </dgm:t>
    </dgm:pt>
    <dgm:pt modelId="{55F83559-0D52-4C44-ADB1-4AFF34489BA6}">
      <dgm:prSet phldrT="[Text]"/>
      <dgm:spPr/>
      <dgm:t>
        <a:bodyPr/>
        <a:lstStyle/>
        <a:p>
          <a:r>
            <a:rPr lang="en-US" dirty="0"/>
            <a:t>Adopt and implement</a:t>
          </a:r>
        </a:p>
      </dgm:t>
    </dgm:pt>
    <dgm:pt modelId="{92B96E5D-CD03-4C31-95D3-158638DF89BC}" type="parTrans" cxnId="{70C42500-5C03-4BE0-99E0-13EDC4AAE81A}">
      <dgm:prSet/>
      <dgm:spPr/>
      <dgm:t>
        <a:bodyPr/>
        <a:lstStyle/>
        <a:p>
          <a:endParaRPr lang="en-US"/>
        </a:p>
      </dgm:t>
    </dgm:pt>
    <dgm:pt modelId="{4D1630DE-939D-4186-8D58-472B7A1CA463}" type="sibTrans" cxnId="{70C42500-5C03-4BE0-99E0-13EDC4AAE81A}">
      <dgm:prSet/>
      <dgm:spPr/>
      <dgm:t>
        <a:bodyPr/>
        <a:lstStyle/>
        <a:p>
          <a:endParaRPr lang="en-US"/>
        </a:p>
      </dgm:t>
    </dgm:pt>
    <dgm:pt modelId="{A899D776-E308-40C0-922B-C37C3496E40A}">
      <dgm:prSet phldrT="[Text]"/>
      <dgm:spPr/>
      <dgm:t>
        <a:bodyPr/>
        <a:lstStyle/>
        <a:p>
          <a:r>
            <a:rPr lang="en-US" dirty="0"/>
            <a:t>Review and update</a:t>
          </a:r>
        </a:p>
      </dgm:t>
    </dgm:pt>
    <dgm:pt modelId="{2FFA0D9B-A1F3-4520-8868-B5C51E661597}" type="parTrans" cxnId="{4D998540-9E7A-48E0-9B00-8C4909D2C2FE}">
      <dgm:prSet/>
      <dgm:spPr/>
      <dgm:t>
        <a:bodyPr/>
        <a:lstStyle/>
        <a:p>
          <a:endParaRPr lang="en-US"/>
        </a:p>
      </dgm:t>
    </dgm:pt>
    <dgm:pt modelId="{20B28356-D173-429F-97DF-30E6BD23A588}" type="sibTrans" cxnId="{4D998540-9E7A-48E0-9B00-8C4909D2C2FE}">
      <dgm:prSet/>
      <dgm:spPr/>
      <dgm:t>
        <a:bodyPr/>
        <a:lstStyle/>
        <a:p>
          <a:endParaRPr lang="en-US"/>
        </a:p>
      </dgm:t>
    </dgm:pt>
    <dgm:pt modelId="{AB34714D-C84D-4318-9698-48A191804C0D}" type="pres">
      <dgm:prSet presAssocID="{D670AD53-2319-4E12-B048-130A4BF607C0}" presName="cycle" presStyleCnt="0">
        <dgm:presLayoutVars>
          <dgm:dir/>
          <dgm:resizeHandles val="exact"/>
        </dgm:presLayoutVars>
      </dgm:prSet>
      <dgm:spPr/>
    </dgm:pt>
    <dgm:pt modelId="{7F190436-9C8E-489E-9554-2681D6A7DA22}" type="pres">
      <dgm:prSet presAssocID="{C5F73A5E-2421-44A0-BF40-2C6B76892F50}" presName="dummy" presStyleCnt="0"/>
      <dgm:spPr/>
    </dgm:pt>
    <dgm:pt modelId="{A76BDCB5-B68C-4DDC-9E32-7014B19206B8}" type="pres">
      <dgm:prSet presAssocID="{C5F73A5E-2421-44A0-BF40-2C6B76892F50}" presName="node" presStyleLbl="revTx" presStyleIdx="0" presStyleCnt="5">
        <dgm:presLayoutVars>
          <dgm:bulletEnabled val="1"/>
        </dgm:presLayoutVars>
      </dgm:prSet>
      <dgm:spPr/>
    </dgm:pt>
    <dgm:pt modelId="{B9C4A4C5-999E-406B-99BA-28E9865C7F14}" type="pres">
      <dgm:prSet presAssocID="{A15B7AE1-820D-4822-9937-81B33096E656}" presName="sibTrans" presStyleLbl="node1" presStyleIdx="0" presStyleCnt="5"/>
      <dgm:spPr/>
    </dgm:pt>
    <dgm:pt modelId="{CA487EEE-F8EB-47B3-A98F-759EB2841E8E}" type="pres">
      <dgm:prSet presAssocID="{CF010EFD-BBDD-4A81-91A0-4BA5E102BADC}" presName="dummy" presStyleCnt="0"/>
      <dgm:spPr/>
    </dgm:pt>
    <dgm:pt modelId="{60756096-9BF6-4CFA-95B9-3E3D1315C312}" type="pres">
      <dgm:prSet presAssocID="{CF010EFD-BBDD-4A81-91A0-4BA5E102BADC}" presName="node" presStyleLbl="revTx" presStyleIdx="1" presStyleCnt="5">
        <dgm:presLayoutVars>
          <dgm:bulletEnabled val="1"/>
        </dgm:presLayoutVars>
      </dgm:prSet>
      <dgm:spPr/>
    </dgm:pt>
    <dgm:pt modelId="{F9161DEC-5C53-4FF9-BDBA-E627937CD7A4}" type="pres">
      <dgm:prSet presAssocID="{3149F291-B599-4711-A18A-7F79B074E4CD}" presName="sibTrans" presStyleLbl="node1" presStyleIdx="1" presStyleCnt="5"/>
      <dgm:spPr/>
    </dgm:pt>
    <dgm:pt modelId="{03464FE1-1CD8-4985-B113-BDE59BDDBA23}" type="pres">
      <dgm:prSet presAssocID="{B6EFAB8A-0FFA-461E-B980-0550BD289614}" presName="dummy" presStyleCnt="0"/>
      <dgm:spPr/>
    </dgm:pt>
    <dgm:pt modelId="{ED6AE4B4-E52B-4952-ACFE-29EA1D7BEA87}" type="pres">
      <dgm:prSet presAssocID="{B6EFAB8A-0FFA-461E-B980-0550BD289614}" presName="node" presStyleLbl="revTx" presStyleIdx="2" presStyleCnt="5">
        <dgm:presLayoutVars>
          <dgm:bulletEnabled val="1"/>
        </dgm:presLayoutVars>
      </dgm:prSet>
      <dgm:spPr/>
    </dgm:pt>
    <dgm:pt modelId="{D5890165-CF03-47E7-AA68-6A2C30378B15}" type="pres">
      <dgm:prSet presAssocID="{A6144AE0-8957-4C74-BE7A-2612DAE3C8C7}" presName="sibTrans" presStyleLbl="node1" presStyleIdx="2" presStyleCnt="5"/>
      <dgm:spPr/>
    </dgm:pt>
    <dgm:pt modelId="{43F07392-7627-409C-9870-30C020005895}" type="pres">
      <dgm:prSet presAssocID="{55F83559-0D52-4C44-ADB1-4AFF34489BA6}" presName="dummy" presStyleCnt="0"/>
      <dgm:spPr/>
    </dgm:pt>
    <dgm:pt modelId="{4B9622BF-83B1-47AA-84E7-9763B14D1BF6}" type="pres">
      <dgm:prSet presAssocID="{55F83559-0D52-4C44-ADB1-4AFF34489BA6}" presName="node" presStyleLbl="revTx" presStyleIdx="3" presStyleCnt="5">
        <dgm:presLayoutVars>
          <dgm:bulletEnabled val="1"/>
        </dgm:presLayoutVars>
      </dgm:prSet>
      <dgm:spPr/>
    </dgm:pt>
    <dgm:pt modelId="{B2F7D9C4-C995-42B1-BE27-54F62C5B8D44}" type="pres">
      <dgm:prSet presAssocID="{4D1630DE-939D-4186-8D58-472B7A1CA463}" presName="sibTrans" presStyleLbl="node1" presStyleIdx="3" presStyleCnt="5"/>
      <dgm:spPr/>
    </dgm:pt>
    <dgm:pt modelId="{7088FA39-FEC3-4164-953B-1298456477D6}" type="pres">
      <dgm:prSet presAssocID="{A899D776-E308-40C0-922B-C37C3496E40A}" presName="dummy" presStyleCnt="0"/>
      <dgm:spPr/>
    </dgm:pt>
    <dgm:pt modelId="{4A0B588C-5183-417B-A6E5-62F2EE18298C}" type="pres">
      <dgm:prSet presAssocID="{A899D776-E308-40C0-922B-C37C3496E40A}" presName="node" presStyleLbl="revTx" presStyleIdx="4" presStyleCnt="5">
        <dgm:presLayoutVars>
          <dgm:bulletEnabled val="1"/>
        </dgm:presLayoutVars>
      </dgm:prSet>
      <dgm:spPr/>
    </dgm:pt>
    <dgm:pt modelId="{6206138F-BDC6-475A-A4FF-71AB00C43153}" type="pres">
      <dgm:prSet presAssocID="{20B28356-D173-429F-97DF-30E6BD23A588}" presName="sibTrans" presStyleLbl="node1" presStyleIdx="4" presStyleCnt="5"/>
      <dgm:spPr/>
    </dgm:pt>
  </dgm:ptLst>
  <dgm:cxnLst>
    <dgm:cxn modelId="{70C42500-5C03-4BE0-99E0-13EDC4AAE81A}" srcId="{D670AD53-2319-4E12-B048-130A4BF607C0}" destId="{55F83559-0D52-4C44-ADB1-4AFF34489BA6}" srcOrd="3" destOrd="0" parTransId="{92B96E5D-CD03-4C31-95D3-158638DF89BC}" sibTransId="{4D1630DE-939D-4186-8D58-472B7A1CA463}"/>
    <dgm:cxn modelId="{A9DF5703-58FF-46C4-A4B3-B658088897DD}" type="presOf" srcId="{C5F73A5E-2421-44A0-BF40-2C6B76892F50}" destId="{A76BDCB5-B68C-4DDC-9E32-7014B19206B8}" srcOrd="0" destOrd="0" presId="urn:microsoft.com/office/officeart/2005/8/layout/cycle1"/>
    <dgm:cxn modelId="{9C9D6804-6C4D-4114-B5D4-A9C53DB59DE2}" type="presOf" srcId="{B6EFAB8A-0FFA-461E-B980-0550BD289614}" destId="{ED6AE4B4-E52B-4952-ACFE-29EA1D7BEA87}" srcOrd="0" destOrd="0" presId="urn:microsoft.com/office/officeart/2005/8/layout/cycle1"/>
    <dgm:cxn modelId="{0795631C-94D9-4DBA-9DC9-B2F42E176F0C}" srcId="{D670AD53-2319-4E12-B048-130A4BF607C0}" destId="{B6EFAB8A-0FFA-461E-B980-0550BD289614}" srcOrd="2" destOrd="0" parTransId="{B46651A1-9910-49BE-8E0A-9F95703F4E1E}" sibTransId="{A6144AE0-8957-4C74-BE7A-2612DAE3C8C7}"/>
    <dgm:cxn modelId="{F9F2E338-E7AA-465D-96DA-8F8A5DC55D32}" srcId="{D670AD53-2319-4E12-B048-130A4BF607C0}" destId="{CF010EFD-BBDD-4A81-91A0-4BA5E102BADC}" srcOrd="1" destOrd="0" parTransId="{B47E9F44-C9E8-4D94-AC86-AD1D558D0BD8}" sibTransId="{3149F291-B599-4711-A18A-7F79B074E4CD}"/>
    <dgm:cxn modelId="{4D998540-9E7A-48E0-9B00-8C4909D2C2FE}" srcId="{D670AD53-2319-4E12-B048-130A4BF607C0}" destId="{A899D776-E308-40C0-922B-C37C3496E40A}" srcOrd="4" destOrd="0" parTransId="{2FFA0D9B-A1F3-4520-8868-B5C51E661597}" sibTransId="{20B28356-D173-429F-97DF-30E6BD23A588}"/>
    <dgm:cxn modelId="{0A992362-EA2E-4335-BCF8-5E622A9AB78B}" type="presOf" srcId="{CF010EFD-BBDD-4A81-91A0-4BA5E102BADC}" destId="{60756096-9BF6-4CFA-95B9-3E3D1315C312}" srcOrd="0" destOrd="0" presId="urn:microsoft.com/office/officeart/2005/8/layout/cycle1"/>
    <dgm:cxn modelId="{C7198C4F-E0B3-441D-BE17-EE0ED5512A39}" srcId="{D670AD53-2319-4E12-B048-130A4BF607C0}" destId="{C5F73A5E-2421-44A0-BF40-2C6B76892F50}" srcOrd="0" destOrd="0" parTransId="{20022D09-7052-4FD3-B6D3-239A808E088C}" sibTransId="{A15B7AE1-820D-4822-9937-81B33096E656}"/>
    <dgm:cxn modelId="{9A91B597-E4E8-4A69-BAFB-7CA45D144F8D}" type="presOf" srcId="{A15B7AE1-820D-4822-9937-81B33096E656}" destId="{B9C4A4C5-999E-406B-99BA-28E9865C7F14}" srcOrd="0" destOrd="0" presId="urn:microsoft.com/office/officeart/2005/8/layout/cycle1"/>
    <dgm:cxn modelId="{45B177A9-E56A-49C8-BD32-BC534B5CF285}" type="presOf" srcId="{3149F291-B599-4711-A18A-7F79B074E4CD}" destId="{F9161DEC-5C53-4FF9-BDBA-E627937CD7A4}" srcOrd="0" destOrd="0" presId="urn:microsoft.com/office/officeart/2005/8/layout/cycle1"/>
    <dgm:cxn modelId="{FDED9BAF-F367-40A0-A43E-85F8C96DBE0C}" type="presOf" srcId="{D670AD53-2319-4E12-B048-130A4BF607C0}" destId="{AB34714D-C84D-4318-9698-48A191804C0D}" srcOrd="0" destOrd="0" presId="urn:microsoft.com/office/officeart/2005/8/layout/cycle1"/>
    <dgm:cxn modelId="{DD4FDCAF-B5E2-4ACD-8F7B-47FEC3CDD48B}" type="presOf" srcId="{A899D776-E308-40C0-922B-C37C3496E40A}" destId="{4A0B588C-5183-417B-A6E5-62F2EE18298C}" srcOrd="0" destOrd="0" presId="urn:microsoft.com/office/officeart/2005/8/layout/cycle1"/>
    <dgm:cxn modelId="{5461A0C5-F871-4D36-9A38-F32EDB4E262F}" type="presOf" srcId="{55F83559-0D52-4C44-ADB1-4AFF34489BA6}" destId="{4B9622BF-83B1-47AA-84E7-9763B14D1BF6}" srcOrd="0" destOrd="0" presId="urn:microsoft.com/office/officeart/2005/8/layout/cycle1"/>
    <dgm:cxn modelId="{1F525ACA-652A-4E8A-B44D-865D9B3B54C3}" type="presOf" srcId="{20B28356-D173-429F-97DF-30E6BD23A588}" destId="{6206138F-BDC6-475A-A4FF-71AB00C43153}" srcOrd="0" destOrd="0" presId="urn:microsoft.com/office/officeart/2005/8/layout/cycle1"/>
    <dgm:cxn modelId="{27DDA8F6-9DE5-4AAD-BA61-84EB8C41B9AA}" type="presOf" srcId="{A6144AE0-8957-4C74-BE7A-2612DAE3C8C7}" destId="{D5890165-CF03-47E7-AA68-6A2C30378B15}" srcOrd="0" destOrd="0" presId="urn:microsoft.com/office/officeart/2005/8/layout/cycle1"/>
    <dgm:cxn modelId="{3F28CEF8-8CAA-4E24-94FA-691C02BA0B08}" type="presOf" srcId="{4D1630DE-939D-4186-8D58-472B7A1CA463}" destId="{B2F7D9C4-C995-42B1-BE27-54F62C5B8D44}" srcOrd="0" destOrd="0" presId="urn:microsoft.com/office/officeart/2005/8/layout/cycle1"/>
    <dgm:cxn modelId="{B4549AEB-77AE-4FEB-B384-A8E358DB0070}" type="presParOf" srcId="{AB34714D-C84D-4318-9698-48A191804C0D}" destId="{7F190436-9C8E-489E-9554-2681D6A7DA22}" srcOrd="0" destOrd="0" presId="urn:microsoft.com/office/officeart/2005/8/layout/cycle1"/>
    <dgm:cxn modelId="{4BFDB9EB-E235-4355-BE59-18EA2D7FCAB9}" type="presParOf" srcId="{AB34714D-C84D-4318-9698-48A191804C0D}" destId="{A76BDCB5-B68C-4DDC-9E32-7014B19206B8}" srcOrd="1" destOrd="0" presId="urn:microsoft.com/office/officeart/2005/8/layout/cycle1"/>
    <dgm:cxn modelId="{B77C8B9B-E9AE-4B8B-8409-15B1DC83E251}" type="presParOf" srcId="{AB34714D-C84D-4318-9698-48A191804C0D}" destId="{B9C4A4C5-999E-406B-99BA-28E9865C7F14}" srcOrd="2" destOrd="0" presId="urn:microsoft.com/office/officeart/2005/8/layout/cycle1"/>
    <dgm:cxn modelId="{68AD1A43-5334-411F-9A44-2B9817D47ED1}" type="presParOf" srcId="{AB34714D-C84D-4318-9698-48A191804C0D}" destId="{CA487EEE-F8EB-47B3-A98F-759EB2841E8E}" srcOrd="3" destOrd="0" presId="urn:microsoft.com/office/officeart/2005/8/layout/cycle1"/>
    <dgm:cxn modelId="{2C666168-0066-40A7-8693-2338EB17F692}" type="presParOf" srcId="{AB34714D-C84D-4318-9698-48A191804C0D}" destId="{60756096-9BF6-4CFA-95B9-3E3D1315C312}" srcOrd="4" destOrd="0" presId="urn:microsoft.com/office/officeart/2005/8/layout/cycle1"/>
    <dgm:cxn modelId="{E9A66D5E-B7B1-4562-AE8F-4E24C2D39594}" type="presParOf" srcId="{AB34714D-C84D-4318-9698-48A191804C0D}" destId="{F9161DEC-5C53-4FF9-BDBA-E627937CD7A4}" srcOrd="5" destOrd="0" presId="urn:microsoft.com/office/officeart/2005/8/layout/cycle1"/>
    <dgm:cxn modelId="{C5EFE4D1-F37E-4481-976C-AD0659013DA4}" type="presParOf" srcId="{AB34714D-C84D-4318-9698-48A191804C0D}" destId="{03464FE1-1CD8-4985-B113-BDE59BDDBA23}" srcOrd="6" destOrd="0" presId="urn:microsoft.com/office/officeart/2005/8/layout/cycle1"/>
    <dgm:cxn modelId="{3BFE730A-3A0C-4F58-B3E1-660F7DCD4BDA}" type="presParOf" srcId="{AB34714D-C84D-4318-9698-48A191804C0D}" destId="{ED6AE4B4-E52B-4952-ACFE-29EA1D7BEA87}" srcOrd="7" destOrd="0" presId="urn:microsoft.com/office/officeart/2005/8/layout/cycle1"/>
    <dgm:cxn modelId="{35D124FF-E56A-4F3B-9AA3-698B6B9B767A}" type="presParOf" srcId="{AB34714D-C84D-4318-9698-48A191804C0D}" destId="{D5890165-CF03-47E7-AA68-6A2C30378B15}" srcOrd="8" destOrd="0" presId="urn:microsoft.com/office/officeart/2005/8/layout/cycle1"/>
    <dgm:cxn modelId="{315FDDC3-0071-41F9-AFCF-BFAE7AAA1C7B}" type="presParOf" srcId="{AB34714D-C84D-4318-9698-48A191804C0D}" destId="{43F07392-7627-409C-9870-30C020005895}" srcOrd="9" destOrd="0" presId="urn:microsoft.com/office/officeart/2005/8/layout/cycle1"/>
    <dgm:cxn modelId="{0C286B86-936F-4D64-991A-3B81D5BC3BF6}" type="presParOf" srcId="{AB34714D-C84D-4318-9698-48A191804C0D}" destId="{4B9622BF-83B1-47AA-84E7-9763B14D1BF6}" srcOrd="10" destOrd="0" presId="urn:microsoft.com/office/officeart/2005/8/layout/cycle1"/>
    <dgm:cxn modelId="{F397555A-E17E-4CF6-9DA6-99C4B15885C8}" type="presParOf" srcId="{AB34714D-C84D-4318-9698-48A191804C0D}" destId="{B2F7D9C4-C995-42B1-BE27-54F62C5B8D44}" srcOrd="11" destOrd="0" presId="urn:microsoft.com/office/officeart/2005/8/layout/cycle1"/>
    <dgm:cxn modelId="{CBAEDDEC-FCE1-4B68-8A7A-81964963FEC0}" type="presParOf" srcId="{AB34714D-C84D-4318-9698-48A191804C0D}" destId="{7088FA39-FEC3-4164-953B-1298456477D6}" srcOrd="12" destOrd="0" presId="urn:microsoft.com/office/officeart/2005/8/layout/cycle1"/>
    <dgm:cxn modelId="{57BDA1D9-82EB-43E3-9B64-37C5EED13E05}" type="presParOf" srcId="{AB34714D-C84D-4318-9698-48A191804C0D}" destId="{4A0B588C-5183-417B-A6E5-62F2EE18298C}" srcOrd="13" destOrd="0" presId="urn:microsoft.com/office/officeart/2005/8/layout/cycle1"/>
    <dgm:cxn modelId="{458B282C-E9EB-4A9D-A535-AFE4F588FEFE}" type="presParOf" srcId="{AB34714D-C84D-4318-9698-48A191804C0D}" destId="{6206138F-BDC6-475A-A4FF-71AB00C4315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9BDFE-A8E7-4D2C-8F59-06182A727D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05D9F-5F39-4E0D-8CE3-6244C686C344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3D6C9D18-23A9-49FE-AE83-4FB351817EF1}" type="parTrans" cxnId="{D56F46B2-6148-480B-BC60-2659AE477DDB}">
      <dgm:prSet/>
      <dgm:spPr/>
      <dgm:t>
        <a:bodyPr/>
        <a:lstStyle/>
        <a:p>
          <a:endParaRPr lang="en-US"/>
        </a:p>
      </dgm:t>
    </dgm:pt>
    <dgm:pt modelId="{2F2A5581-6ABD-4A8C-810A-B5A3569B56FA}" type="sibTrans" cxnId="{D56F46B2-6148-480B-BC60-2659AE477DDB}">
      <dgm:prSet/>
      <dgm:spPr/>
      <dgm:t>
        <a:bodyPr/>
        <a:lstStyle/>
        <a:p>
          <a:endParaRPr lang="en-US"/>
        </a:p>
      </dgm:t>
    </dgm:pt>
    <dgm:pt modelId="{B53DDDB9-903C-4C51-A01E-06DE0E15B55A}">
      <dgm:prSet phldrT="[Text]"/>
      <dgm:spPr/>
      <dgm:t>
        <a:bodyPr/>
        <a:lstStyle/>
        <a:p>
          <a:r>
            <a:rPr lang="en-US" dirty="0"/>
            <a:t>What elements should be included? </a:t>
          </a:r>
        </a:p>
      </dgm:t>
    </dgm:pt>
    <dgm:pt modelId="{95681882-FA73-49E2-93B2-5DA96689CB9A}" type="parTrans" cxnId="{DAB98ABA-BFC1-48F6-A8A2-60AD8868D683}">
      <dgm:prSet/>
      <dgm:spPr/>
      <dgm:t>
        <a:bodyPr/>
        <a:lstStyle/>
        <a:p>
          <a:endParaRPr lang="en-US"/>
        </a:p>
      </dgm:t>
    </dgm:pt>
    <dgm:pt modelId="{7B4F461B-B67C-4306-A9ED-94DD0C7F9073}" type="sibTrans" cxnId="{DAB98ABA-BFC1-48F6-A8A2-60AD8868D683}">
      <dgm:prSet/>
      <dgm:spPr/>
      <dgm:t>
        <a:bodyPr/>
        <a:lstStyle/>
        <a:p>
          <a:endParaRPr lang="en-US"/>
        </a:p>
      </dgm:t>
    </dgm:pt>
    <dgm:pt modelId="{613C394D-62C3-4612-864E-8ED0B92D513B}">
      <dgm:prSet phldrT="[Text]"/>
      <dgm:spPr/>
      <dgm:t>
        <a:bodyPr/>
        <a:lstStyle/>
        <a:p>
          <a:r>
            <a:rPr lang="en-US" dirty="0"/>
            <a:t>Outreach</a:t>
          </a:r>
        </a:p>
      </dgm:t>
    </dgm:pt>
    <dgm:pt modelId="{D1562E62-D827-4856-BC9C-0CF16B22166A}" type="parTrans" cxnId="{54D7B81D-BB5E-465C-A38D-A006C0F86515}">
      <dgm:prSet/>
      <dgm:spPr/>
      <dgm:t>
        <a:bodyPr/>
        <a:lstStyle/>
        <a:p>
          <a:endParaRPr lang="en-US"/>
        </a:p>
      </dgm:t>
    </dgm:pt>
    <dgm:pt modelId="{7695A77D-CF5B-4DB8-9F57-1B8F4FBF23D6}" type="sibTrans" cxnId="{54D7B81D-BB5E-465C-A38D-A006C0F86515}">
      <dgm:prSet/>
      <dgm:spPr/>
      <dgm:t>
        <a:bodyPr/>
        <a:lstStyle/>
        <a:p>
          <a:endParaRPr lang="en-US"/>
        </a:p>
      </dgm:t>
    </dgm:pt>
    <dgm:pt modelId="{FADF43EF-82E5-43DC-B3B6-BF741D6C60DD}">
      <dgm:prSet phldrT="[Text]"/>
      <dgm:spPr/>
      <dgm:t>
        <a:bodyPr/>
        <a:lstStyle/>
        <a:p>
          <a:r>
            <a:rPr lang="en-US" dirty="0"/>
            <a:t>LISC workshops and public open house</a:t>
          </a:r>
        </a:p>
      </dgm:t>
    </dgm:pt>
    <dgm:pt modelId="{4562786B-D219-4D48-9821-4C4C5A8823AA}" type="parTrans" cxnId="{EF276970-C412-43CD-99B6-C69AC3AB39CA}">
      <dgm:prSet/>
      <dgm:spPr/>
      <dgm:t>
        <a:bodyPr/>
        <a:lstStyle/>
        <a:p>
          <a:endParaRPr lang="en-US"/>
        </a:p>
      </dgm:t>
    </dgm:pt>
    <dgm:pt modelId="{BB94A718-2B2D-42CC-8AB8-E40A23431C85}" type="sibTrans" cxnId="{EF276970-C412-43CD-99B6-C69AC3AB39CA}">
      <dgm:prSet/>
      <dgm:spPr/>
      <dgm:t>
        <a:bodyPr/>
        <a:lstStyle/>
        <a:p>
          <a:endParaRPr lang="en-US"/>
        </a:p>
      </dgm:t>
    </dgm:pt>
    <dgm:pt modelId="{EEAD24F5-BFE8-4C2A-9635-28052C3EC95F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36A80899-319C-4AFA-BEA0-3F0AA19363DC}" type="parTrans" cxnId="{00967854-FF99-4124-BAE4-72DE1F180A16}">
      <dgm:prSet/>
      <dgm:spPr/>
      <dgm:t>
        <a:bodyPr/>
        <a:lstStyle/>
        <a:p>
          <a:endParaRPr lang="en-US"/>
        </a:p>
      </dgm:t>
    </dgm:pt>
    <dgm:pt modelId="{BF9C3E4F-1AD8-4C8A-B258-D16A79BEC44A}" type="sibTrans" cxnId="{00967854-FF99-4124-BAE4-72DE1F180A16}">
      <dgm:prSet/>
      <dgm:spPr/>
      <dgm:t>
        <a:bodyPr/>
        <a:lstStyle/>
        <a:p>
          <a:endParaRPr lang="en-US"/>
        </a:p>
      </dgm:t>
    </dgm:pt>
    <dgm:pt modelId="{E0D98118-83BC-4EB3-8079-2A0909517768}">
      <dgm:prSet phldrT="[Text]"/>
      <dgm:spPr/>
      <dgm:t>
        <a:bodyPr/>
        <a:lstStyle/>
        <a:p>
          <a:r>
            <a:rPr lang="en-US" dirty="0"/>
            <a:t>Elements included in the draft plan, including potential benefits</a:t>
          </a:r>
        </a:p>
      </dgm:t>
    </dgm:pt>
    <dgm:pt modelId="{009CD6A3-26CE-4D97-80D6-7CFB6B9E00E6}" type="parTrans" cxnId="{6384CAFF-1F5A-4D49-8460-15F44ED38172}">
      <dgm:prSet/>
      <dgm:spPr/>
      <dgm:t>
        <a:bodyPr/>
        <a:lstStyle/>
        <a:p>
          <a:endParaRPr lang="en-US"/>
        </a:p>
      </dgm:t>
    </dgm:pt>
    <dgm:pt modelId="{7E84F765-3823-4329-A85B-7FCCEA4FC32B}" type="sibTrans" cxnId="{6384CAFF-1F5A-4D49-8460-15F44ED38172}">
      <dgm:prSet/>
      <dgm:spPr/>
      <dgm:t>
        <a:bodyPr/>
        <a:lstStyle/>
        <a:p>
          <a:endParaRPr lang="en-US"/>
        </a:p>
      </dgm:t>
    </dgm:pt>
    <dgm:pt modelId="{41A7BEFB-912F-4766-8BCB-218435A99286}">
      <dgm:prSet/>
      <dgm:spPr/>
      <dgm:t>
        <a:bodyPr/>
        <a:lstStyle/>
        <a:p>
          <a:r>
            <a:rPr lang="en-US" dirty="0"/>
            <a:t>What are the top priorities for improvements to the site?</a:t>
          </a:r>
        </a:p>
      </dgm:t>
    </dgm:pt>
    <dgm:pt modelId="{0968A69B-C1E0-4BF9-87C7-0B6C64C8E820}" type="parTrans" cxnId="{98679A31-831D-42C0-90D2-ED3B5B113550}">
      <dgm:prSet/>
      <dgm:spPr/>
      <dgm:t>
        <a:bodyPr/>
        <a:lstStyle/>
        <a:p>
          <a:endParaRPr lang="en-US"/>
        </a:p>
      </dgm:t>
    </dgm:pt>
    <dgm:pt modelId="{92C0DCAA-8980-404B-9819-770158E6AF3D}" type="sibTrans" cxnId="{98679A31-831D-42C0-90D2-ED3B5B113550}">
      <dgm:prSet/>
      <dgm:spPr/>
      <dgm:t>
        <a:bodyPr/>
        <a:lstStyle/>
        <a:p>
          <a:endParaRPr lang="en-US"/>
        </a:p>
      </dgm:t>
    </dgm:pt>
    <dgm:pt modelId="{3B3F130B-0738-421A-B494-9EB68AA3FB34}">
      <dgm:prSet/>
      <dgm:spPr/>
      <dgm:t>
        <a:bodyPr/>
        <a:lstStyle/>
        <a:p>
          <a:r>
            <a:rPr lang="en-US" dirty="0"/>
            <a:t>Pop up events and online survey questions</a:t>
          </a:r>
        </a:p>
      </dgm:t>
    </dgm:pt>
    <dgm:pt modelId="{C3E63EDD-E5A5-4F41-9A93-24E4F20BA775}" type="parTrans" cxnId="{B7B4EF59-B641-422A-AC89-7C8F8CA4FD88}">
      <dgm:prSet/>
      <dgm:spPr/>
      <dgm:t>
        <a:bodyPr/>
        <a:lstStyle/>
        <a:p>
          <a:endParaRPr lang="en-US"/>
        </a:p>
      </dgm:t>
    </dgm:pt>
    <dgm:pt modelId="{BC3442F7-A977-4E76-8360-BBEC3E50B22B}" type="sibTrans" cxnId="{B7B4EF59-B641-422A-AC89-7C8F8CA4FD88}">
      <dgm:prSet/>
      <dgm:spPr/>
      <dgm:t>
        <a:bodyPr/>
        <a:lstStyle/>
        <a:p>
          <a:endParaRPr lang="en-US"/>
        </a:p>
      </dgm:t>
    </dgm:pt>
    <dgm:pt modelId="{1D35929D-8934-4DCB-8EED-0B79860817C6}">
      <dgm:prSet phldrT="[Text]"/>
      <dgm:spPr/>
      <dgm:t>
        <a:bodyPr/>
        <a:lstStyle/>
        <a:p>
          <a:r>
            <a:rPr lang="en-US" dirty="0"/>
            <a:t>Values and goals for master planning process</a:t>
          </a:r>
        </a:p>
      </dgm:t>
    </dgm:pt>
    <dgm:pt modelId="{5009D134-36E1-497D-BA51-CD1C2409F10F}" type="parTrans" cxnId="{A0BFAEC7-6AF5-41CB-A86F-751DC7572559}">
      <dgm:prSet/>
      <dgm:spPr/>
      <dgm:t>
        <a:bodyPr/>
        <a:lstStyle/>
        <a:p>
          <a:endParaRPr lang="en-US"/>
        </a:p>
      </dgm:t>
    </dgm:pt>
    <dgm:pt modelId="{947C333B-EA72-4A9B-8010-E8E6BF37E030}" type="sibTrans" cxnId="{A0BFAEC7-6AF5-41CB-A86F-751DC7572559}">
      <dgm:prSet/>
      <dgm:spPr/>
      <dgm:t>
        <a:bodyPr/>
        <a:lstStyle/>
        <a:p>
          <a:endParaRPr lang="en-US"/>
        </a:p>
      </dgm:t>
    </dgm:pt>
    <dgm:pt modelId="{3492C069-77DC-4AD6-A960-94A9156FA229}" type="pres">
      <dgm:prSet presAssocID="{A019BDFE-A8E7-4D2C-8F59-06182A727DF9}" presName="linearFlow" presStyleCnt="0">
        <dgm:presLayoutVars>
          <dgm:dir/>
          <dgm:animLvl val="lvl"/>
          <dgm:resizeHandles val="exact"/>
        </dgm:presLayoutVars>
      </dgm:prSet>
      <dgm:spPr/>
    </dgm:pt>
    <dgm:pt modelId="{D417E918-27A2-42F9-B192-B2437FFFDC6A}" type="pres">
      <dgm:prSet presAssocID="{19F05D9F-5F39-4E0D-8CE3-6244C686C344}" presName="composite" presStyleCnt="0"/>
      <dgm:spPr/>
    </dgm:pt>
    <dgm:pt modelId="{6C2B93B1-1AFC-4A2A-9754-8282A5E353FD}" type="pres">
      <dgm:prSet presAssocID="{19F05D9F-5F39-4E0D-8CE3-6244C686C3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E434A23-7497-4E5C-B1CB-12FE23FCB62F}" type="pres">
      <dgm:prSet presAssocID="{19F05D9F-5F39-4E0D-8CE3-6244C686C344}" presName="descendantText" presStyleLbl="alignAcc1" presStyleIdx="0" presStyleCnt="3" custLinFactNeighborY="-3323">
        <dgm:presLayoutVars>
          <dgm:bulletEnabled val="1"/>
        </dgm:presLayoutVars>
      </dgm:prSet>
      <dgm:spPr/>
    </dgm:pt>
    <dgm:pt modelId="{6DC799D8-39F5-4A95-BCC0-C98C4B23C4B6}" type="pres">
      <dgm:prSet presAssocID="{2F2A5581-6ABD-4A8C-810A-B5A3569B56FA}" presName="sp" presStyleCnt="0"/>
      <dgm:spPr/>
    </dgm:pt>
    <dgm:pt modelId="{26844343-DA94-485E-B9D9-00FB66E8C23F}" type="pres">
      <dgm:prSet presAssocID="{613C394D-62C3-4612-864E-8ED0B92D513B}" presName="composite" presStyleCnt="0"/>
      <dgm:spPr/>
    </dgm:pt>
    <dgm:pt modelId="{5159E69F-27CF-493B-83E8-30281F37636A}" type="pres">
      <dgm:prSet presAssocID="{613C394D-62C3-4612-864E-8ED0B92D513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8A7AE1C-1328-422D-AE9F-973EAA0F0D99}" type="pres">
      <dgm:prSet presAssocID="{613C394D-62C3-4612-864E-8ED0B92D513B}" presName="descendantText" presStyleLbl="alignAcc1" presStyleIdx="1" presStyleCnt="3">
        <dgm:presLayoutVars>
          <dgm:bulletEnabled val="1"/>
        </dgm:presLayoutVars>
      </dgm:prSet>
      <dgm:spPr/>
    </dgm:pt>
    <dgm:pt modelId="{04287274-8C85-470F-B29D-FBDEF0ED6D5B}" type="pres">
      <dgm:prSet presAssocID="{7695A77D-CF5B-4DB8-9F57-1B8F4FBF23D6}" presName="sp" presStyleCnt="0"/>
      <dgm:spPr/>
    </dgm:pt>
    <dgm:pt modelId="{707585DC-24A2-4DD8-A1B2-34B60788652D}" type="pres">
      <dgm:prSet presAssocID="{EEAD24F5-BFE8-4C2A-9635-28052C3EC95F}" presName="composite" presStyleCnt="0"/>
      <dgm:spPr/>
    </dgm:pt>
    <dgm:pt modelId="{6860764E-D5DB-42C6-A254-A8A2EDF5AF63}" type="pres">
      <dgm:prSet presAssocID="{EEAD24F5-BFE8-4C2A-9635-28052C3EC9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1BE88E1-6F1E-48CE-89E9-82C9487323B4}" type="pres">
      <dgm:prSet presAssocID="{EEAD24F5-BFE8-4C2A-9635-28052C3EC95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4D7B81D-BB5E-465C-A38D-A006C0F86515}" srcId="{A019BDFE-A8E7-4D2C-8F59-06182A727DF9}" destId="{613C394D-62C3-4612-864E-8ED0B92D513B}" srcOrd="1" destOrd="0" parTransId="{D1562E62-D827-4856-BC9C-0CF16B22166A}" sibTransId="{7695A77D-CF5B-4DB8-9F57-1B8F4FBF23D6}"/>
    <dgm:cxn modelId="{F865511E-BEE5-413F-B31E-D9719689854E}" type="presOf" srcId="{41A7BEFB-912F-4766-8BCB-218435A99286}" destId="{AE434A23-7497-4E5C-B1CB-12FE23FCB62F}" srcOrd="0" destOrd="1" presId="urn:microsoft.com/office/officeart/2005/8/layout/chevron2"/>
    <dgm:cxn modelId="{98679A31-831D-42C0-90D2-ED3B5B113550}" srcId="{19F05D9F-5F39-4E0D-8CE3-6244C686C344}" destId="{41A7BEFB-912F-4766-8BCB-218435A99286}" srcOrd="1" destOrd="0" parTransId="{0968A69B-C1E0-4BF9-87C7-0B6C64C8E820}" sibTransId="{92C0DCAA-8980-404B-9819-770158E6AF3D}"/>
    <dgm:cxn modelId="{5926F461-E9AB-4185-A832-C8A28EFBC7A1}" type="presOf" srcId="{3B3F130B-0738-421A-B494-9EB68AA3FB34}" destId="{98A7AE1C-1328-422D-AE9F-973EAA0F0D99}" srcOrd="0" destOrd="1" presId="urn:microsoft.com/office/officeart/2005/8/layout/chevron2"/>
    <dgm:cxn modelId="{76736B46-71B1-4103-B543-1CD9F9402CF3}" type="presOf" srcId="{19F05D9F-5F39-4E0D-8CE3-6244C686C344}" destId="{6C2B93B1-1AFC-4A2A-9754-8282A5E353FD}" srcOrd="0" destOrd="0" presId="urn:microsoft.com/office/officeart/2005/8/layout/chevron2"/>
    <dgm:cxn modelId="{AE6BFD4F-808B-4459-92E9-F2BE25F1CD9B}" type="presOf" srcId="{A019BDFE-A8E7-4D2C-8F59-06182A727DF9}" destId="{3492C069-77DC-4AD6-A960-94A9156FA229}" srcOrd="0" destOrd="0" presId="urn:microsoft.com/office/officeart/2005/8/layout/chevron2"/>
    <dgm:cxn modelId="{EF276970-C412-43CD-99B6-C69AC3AB39CA}" srcId="{613C394D-62C3-4612-864E-8ED0B92D513B}" destId="{FADF43EF-82E5-43DC-B3B6-BF741D6C60DD}" srcOrd="0" destOrd="0" parTransId="{4562786B-D219-4D48-9821-4C4C5A8823AA}" sibTransId="{BB94A718-2B2D-42CC-8AB8-E40A23431C85}"/>
    <dgm:cxn modelId="{00967854-FF99-4124-BAE4-72DE1F180A16}" srcId="{A019BDFE-A8E7-4D2C-8F59-06182A727DF9}" destId="{EEAD24F5-BFE8-4C2A-9635-28052C3EC95F}" srcOrd="2" destOrd="0" parTransId="{36A80899-319C-4AFA-BEA0-3F0AA19363DC}" sibTransId="{BF9C3E4F-1AD8-4C8A-B258-D16A79BEC44A}"/>
    <dgm:cxn modelId="{B7B4EF59-B641-422A-AC89-7C8F8CA4FD88}" srcId="{613C394D-62C3-4612-864E-8ED0B92D513B}" destId="{3B3F130B-0738-421A-B494-9EB68AA3FB34}" srcOrd="1" destOrd="0" parTransId="{C3E63EDD-E5A5-4F41-9A93-24E4F20BA775}" sibTransId="{BC3442F7-A977-4E76-8360-BBEC3E50B22B}"/>
    <dgm:cxn modelId="{F2C95887-6F44-4B82-BC24-65FAC5659982}" type="presOf" srcId="{FADF43EF-82E5-43DC-B3B6-BF741D6C60DD}" destId="{98A7AE1C-1328-422D-AE9F-973EAA0F0D99}" srcOrd="0" destOrd="0" presId="urn:microsoft.com/office/officeart/2005/8/layout/chevron2"/>
    <dgm:cxn modelId="{C43EF192-A68D-4C2D-BA68-8EFA7FCD4842}" type="presOf" srcId="{E0D98118-83BC-4EB3-8079-2A0909517768}" destId="{11BE88E1-6F1E-48CE-89E9-82C9487323B4}" srcOrd="0" destOrd="1" presId="urn:microsoft.com/office/officeart/2005/8/layout/chevron2"/>
    <dgm:cxn modelId="{BC939E9F-C8E6-486C-86B2-6F0E7D7CBC93}" type="presOf" srcId="{613C394D-62C3-4612-864E-8ED0B92D513B}" destId="{5159E69F-27CF-493B-83E8-30281F37636A}" srcOrd="0" destOrd="0" presId="urn:microsoft.com/office/officeart/2005/8/layout/chevron2"/>
    <dgm:cxn modelId="{791C87A5-C5A2-41B2-A517-9826FAB42D1F}" type="presOf" srcId="{B53DDDB9-903C-4C51-A01E-06DE0E15B55A}" destId="{AE434A23-7497-4E5C-B1CB-12FE23FCB62F}" srcOrd="0" destOrd="0" presId="urn:microsoft.com/office/officeart/2005/8/layout/chevron2"/>
    <dgm:cxn modelId="{D56F46B2-6148-480B-BC60-2659AE477DDB}" srcId="{A019BDFE-A8E7-4D2C-8F59-06182A727DF9}" destId="{19F05D9F-5F39-4E0D-8CE3-6244C686C344}" srcOrd="0" destOrd="0" parTransId="{3D6C9D18-23A9-49FE-AE83-4FB351817EF1}" sibTransId="{2F2A5581-6ABD-4A8C-810A-B5A3569B56FA}"/>
    <dgm:cxn modelId="{6DA226B9-AF27-4A84-9521-0D4D5439F8DE}" type="presOf" srcId="{1D35929D-8934-4DCB-8EED-0B79860817C6}" destId="{11BE88E1-6F1E-48CE-89E9-82C9487323B4}" srcOrd="0" destOrd="0" presId="urn:microsoft.com/office/officeart/2005/8/layout/chevron2"/>
    <dgm:cxn modelId="{DAB98ABA-BFC1-48F6-A8A2-60AD8868D683}" srcId="{19F05D9F-5F39-4E0D-8CE3-6244C686C344}" destId="{B53DDDB9-903C-4C51-A01E-06DE0E15B55A}" srcOrd="0" destOrd="0" parTransId="{95681882-FA73-49E2-93B2-5DA96689CB9A}" sibTransId="{7B4F461B-B67C-4306-A9ED-94DD0C7F9073}"/>
    <dgm:cxn modelId="{A0BFAEC7-6AF5-41CB-A86F-751DC7572559}" srcId="{EEAD24F5-BFE8-4C2A-9635-28052C3EC95F}" destId="{1D35929D-8934-4DCB-8EED-0B79860817C6}" srcOrd="0" destOrd="0" parTransId="{5009D134-36E1-497D-BA51-CD1C2409F10F}" sibTransId="{947C333B-EA72-4A9B-8010-E8E6BF37E030}"/>
    <dgm:cxn modelId="{82D48ED6-AF41-4315-B9BA-DCE7A76A02AD}" type="presOf" srcId="{EEAD24F5-BFE8-4C2A-9635-28052C3EC95F}" destId="{6860764E-D5DB-42C6-A254-A8A2EDF5AF63}" srcOrd="0" destOrd="0" presId="urn:microsoft.com/office/officeart/2005/8/layout/chevron2"/>
    <dgm:cxn modelId="{6384CAFF-1F5A-4D49-8460-15F44ED38172}" srcId="{EEAD24F5-BFE8-4C2A-9635-28052C3EC95F}" destId="{E0D98118-83BC-4EB3-8079-2A0909517768}" srcOrd="1" destOrd="0" parTransId="{009CD6A3-26CE-4D97-80D6-7CFB6B9E00E6}" sibTransId="{7E84F765-3823-4329-A85B-7FCCEA4FC32B}"/>
    <dgm:cxn modelId="{D6DFCACD-D3AB-473A-8D81-1B8ECFA18118}" type="presParOf" srcId="{3492C069-77DC-4AD6-A960-94A9156FA229}" destId="{D417E918-27A2-42F9-B192-B2437FFFDC6A}" srcOrd="0" destOrd="0" presId="urn:microsoft.com/office/officeart/2005/8/layout/chevron2"/>
    <dgm:cxn modelId="{E6FBC871-D914-4E45-84DA-E92DC07B84FF}" type="presParOf" srcId="{D417E918-27A2-42F9-B192-B2437FFFDC6A}" destId="{6C2B93B1-1AFC-4A2A-9754-8282A5E353FD}" srcOrd="0" destOrd="0" presId="urn:microsoft.com/office/officeart/2005/8/layout/chevron2"/>
    <dgm:cxn modelId="{D211C911-4BF3-4864-8A4B-CCB69A258E43}" type="presParOf" srcId="{D417E918-27A2-42F9-B192-B2437FFFDC6A}" destId="{AE434A23-7497-4E5C-B1CB-12FE23FCB62F}" srcOrd="1" destOrd="0" presId="urn:microsoft.com/office/officeart/2005/8/layout/chevron2"/>
    <dgm:cxn modelId="{34263969-B12E-4A77-A973-A1793424A6E3}" type="presParOf" srcId="{3492C069-77DC-4AD6-A960-94A9156FA229}" destId="{6DC799D8-39F5-4A95-BCC0-C98C4B23C4B6}" srcOrd="1" destOrd="0" presId="urn:microsoft.com/office/officeart/2005/8/layout/chevron2"/>
    <dgm:cxn modelId="{9FD572BB-7423-4A34-BC13-DF8ACB120011}" type="presParOf" srcId="{3492C069-77DC-4AD6-A960-94A9156FA229}" destId="{26844343-DA94-485E-B9D9-00FB66E8C23F}" srcOrd="2" destOrd="0" presId="urn:microsoft.com/office/officeart/2005/8/layout/chevron2"/>
    <dgm:cxn modelId="{DE761BAF-F471-4330-B12E-27CF26D7BA7F}" type="presParOf" srcId="{26844343-DA94-485E-B9D9-00FB66E8C23F}" destId="{5159E69F-27CF-493B-83E8-30281F37636A}" srcOrd="0" destOrd="0" presId="urn:microsoft.com/office/officeart/2005/8/layout/chevron2"/>
    <dgm:cxn modelId="{7A66B1B2-E1B5-4520-999A-5CFB5309C2AB}" type="presParOf" srcId="{26844343-DA94-485E-B9D9-00FB66E8C23F}" destId="{98A7AE1C-1328-422D-AE9F-973EAA0F0D99}" srcOrd="1" destOrd="0" presId="urn:microsoft.com/office/officeart/2005/8/layout/chevron2"/>
    <dgm:cxn modelId="{CEDBCCD8-9EC1-4AC9-9526-470A8BFFADDE}" type="presParOf" srcId="{3492C069-77DC-4AD6-A960-94A9156FA229}" destId="{04287274-8C85-470F-B29D-FBDEF0ED6D5B}" srcOrd="3" destOrd="0" presId="urn:microsoft.com/office/officeart/2005/8/layout/chevron2"/>
    <dgm:cxn modelId="{8547BABE-DE15-4354-9B06-943562E2AFC2}" type="presParOf" srcId="{3492C069-77DC-4AD6-A960-94A9156FA229}" destId="{707585DC-24A2-4DD8-A1B2-34B60788652D}" srcOrd="4" destOrd="0" presId="urn:microsoft.com/office/officeart/2005/8/layout/chevron2"/>
    <dgm:cxn modelId="{68AC3AE2-5402-4945-B796-385BFBFAC6DB}" type="presParOf" srcId="{707585DC-24A2-4DD8-A1B2-34B60788652D}" destId="{6860764E-D5DB-42C6-A254-A8A2EDF5AF63}" srcOrd="0" destOrd="0" presId="urn:microsoft.com/office/officeart/2005/8/layout/chevron2"/>
    <dgm:cxn modelId="{B8413588-E773-4685-999A-37579DA73D01}" type="presParOf" srcId="{707585DC-24A2-4DD8-A1B2-34B60788652D}" destId="{11BE88E1-6F1E-48CE-89E9-82C9487323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9BDFE-A8E7-4D2C-8F59-06182A727D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05D9F-5F39-4E0D-8CE3-6244C686C344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3D6C9D18-23A9-49FE-AE83-4FB351817EF1}" type="parTrans" cxnId="{D56F46B2-6148-480B-BC60-2659AE477DDB}">
      <dgm:prSet/>
      <dgm:spPr/>
      <dgm:t>
        <a:bodyPr/>
        <a:lstStyle/>
        <a:p>
          <a:endParaRPr lang="en-US"/>
        </a:p>
      </dgm:t>
    </dgm:pt>
    <dgm:pt modelId="{2F2A5581-6ABD-4A8C-810A-B5A3569B56FA}" type="sibTrans" cxnId="{D56F46B2-6148-480B-BC60-2659AE477DDB}">
      <dgm:prSet/>
      <dgm:spPr/>
      <dgm:t>
        <a:bodyPr/>
        <a:lstStyle/>
        <a:p>
          <a:endParaRPr lang="en-US"/>
        </a:p>
      </dgm:t>
    </dgm:pt>
    <dgm:pt modelId="{B53DDDB9-903C-4C51-A01E-06DE0E15B55A}">
      <dgm:prSet phldrT="[Text]"/>
      <dgm:spPr/>
      <dgm:t>
        <a:bodyPr/>
        <a:lstStyle/>
        <a:p>
          <a:r>
            <a:rPr lang="en-US"/>
            <a:t>What are the biggest potential outcomes (positive and negative)? </a:t>
          </a:r>
          <a:endParaRPr lang="en-US" dirty="0"/>
        </a:p>
      </dgm:t>
    </dgm:pt>
    <dgm:pt modelId="{95681882-FA73-49E2-93B2-5DA96689CB9A}" type="parTrans" cxnId="{DAB98ABA-BFC1-48F6-A8A2-60AD8868D683}">
      <dgm:prSet/>
      <dgm:spPr/>
      <dgm:t>
        <a:bodyPr/>
        <a:lstStyle/>
        <a:p>
          <a:endParaRPr lang="en-US"/>
        </a:p>
      </dgm:t>
    </dgm:pt>
    <dgm:pt modelId="{7B4F461B-B67C-4306-A9ED-94DD0C7F9073}" type="sibTrans" cxnId="{DAB98ABA-BFC1-48F6-A8A2-60AD8868D683}">
      <dgm:prSet/>
      <dgm:spPr/>
      <dgm:t>
        <a:bodyPr/>
        <a:lstStyle/>
        <a:p>
          <a:endParaRPr lang="en-US"/>
        </a:p>
      </dgm:t>
    </dgm:pt>
    <dgm:pt modelId="{613C394D-62C3-4612-864E-8ED0B92D513B}">
      <dgm:prSet phldrT="[Text]"/>
      <dgm:spPr/>
      <dgm:t>
        <a:bodyPr/>
        <a:lstStyle/>
        <a:p>
          <a:r>
            <a:rPr lang="en-US" dirty="0"/>
            <a:t>Outreach</a:t>
          </a:r>
        </a:p>
      </dgm:t>
    </dgm:pt>
    <dgm:pt modelId="{D1562E62-D827-4856-BC9C-0CF16B22166A}" type="parTrans" cxnId="{54D7B81D-BB5E-465C-A38D-A006C0F86515}">
      <dgm:prSet/>
      <dgm:spPr/>
      <dgm:t>
        <a:bodyPr/>
        <a:lstStyle/>
        <a:p>
          <a:endParaRPr lang="en-US"/>
        </a:p>
      </dgm:t>
    </dgm:pt>
    <dgm:pt modelId="{7695A77D-CF5B-4DB8-9F57-1B8F4FBF23D6}" type="sibTrans" cxnId="{54D7B81D-BB5E-465C-A38D-A006C0F86515}">
      <dgm:prSet/>
      <dgm:spPr/>
      <dgm:t>
        <a:bodyPr/>
        <a:lstStyle/>
        <a:p>
          <a:endParaRPr lang="en-US"/>
        </a:p>
      </dgm:t>
    </dgm:pt>
    <dgm:pt modelId="{FADF43EF-82E5-43DC-B3B6-BF741D6C60D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Partner outreach through working committee</a:t>
          </a:r>
        </a:p>
      </dgm:t>
    </dgm:pt>
    <dgm:pt modelId="{4562786B-D219-4D48-9821-4C4C5A8823AA}" type="parTrans" cxnId="{EF276970-C412-43CD-99B6-C69AC3AB39CA}">
      <dgm:prSet/>
      <dgm:spPr/>
      <dgm:t>
        <a:bodyPr/>
        <a:lstStyle/>
        <a:p>
          <a:endParaRPr lang="en-US"/>
        </a:p>
      </dgm:t>
    </dgm:pt>
    <dgm:pt modelId="{BB94A718-2B2D-42CC-8AB8-E40A23431C85}" type="sibTrans" cxnId="{EF276970-C412-43CD-99B6-C69AC3AB39CA}">
      <dgm:prSet/>
      <dgm:spPr/>
      <dgm:t>
        <a:bodyPr/>
        <a:lstStyle/>
        <a:p>
          <a:endParaRPr lang="en-US"/>
        </a:p>
      </dgm:t>
    </dgm:pt>
    <dgm:pt modelId="{EEAD24F5-BFE8-4C2A-9635-28052C3EC95F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36A80899-319C-4AFA-BEA0-3F0AA19363DC}" type="parTrans" cxnId="{00967854-FF99-4124-BAE4-72DE1F180A16}">
      <dgm:prSet/>
      <dgm:spPr/>
      <dgm:t>
        <a:bodyPr/>
        <a:lstStyle/>
        <a:p>
          <a:endParaRPr lang="en-US"/>
        </a:p>
      </dgm:t>
    </dgm:pt>
    <dgm:pt modelId="{BF9C3E4F-1AD8-4C8A-B258-D16A79BEC44A}" type="sibTrans" cxnId="{00967854-FF99-4124-BAE4-72DE1F180A16}">
      <dgm:prSet/>
      <dgm:spPr/>
      <dgm:t>
        <a:bodyPr/>
        <a:lstStyle/>
        <a:p>
          <a:endParaRPr lang="en-US"/>
        </a:p>
      </dgm:t>
    </dgm:pt>
    <dgm:pt modelId="{E0D98118-83BC-4EB3-8079-2A0909517768}">
      <dgm:prSet phldrT="[Text]"/>
      <dgm:spPr/>
      <dgm:t>
        <a:bodyPr/>
        <a:lstStyle/>
        <a:p>
          <a:r>
            <a:rPr lang="en-US"/>
            <a:t>Identification of benefits and costs, including mitigation</a:t>
          </a:r>
          <a:endParaRPr lang="en-US" dirty="0"/>
        </a:p>
      </dgm:t>
    </dgm:pt>
    <dgm:pt modelId="{009CD6A3-26CE-4D97-80D6-7CFB6B9E00E6}" type="parTrans" cxnId="{6384CAFF-1F5A-4D49-8460-15F44ED38172}">
      <dgm:prSet/>
      <dgm:spPr/>
      <dgm:t>
        <a:bodyPr/>
        <a:lstStyle/>
        <a:p>
          <a:endParaRPr lang="en-US"/>
        </a:p>
      </dgm:t>
    </dgm:pt>
    <dgm:pt modelId="{7E84F765-3823-4329-A85B-7FCCEA4FC32B}" type="sibTrans" cxnId="{6384CAFF-1F5A-4D49-8460-15F44ED38172}">
      <dgm:prSet/>
      <dgm:spPr/>
      <dgm:t>
        <a:bodyPr/>
        <a:lstStyle/>
        <a:p>
          <a:endParaRPr lang="en-US"/>
        </a:p>
      </dgm:t>
    </dgm:pt>
    <dgm:pt modelId="{D5FA640C-97D2-419D-981C-50E089B319BE}">
      <dgm:prSet/>
      <dgm:spPr/>
      <dgm:t>
        <a:bodyPr/>
        <a:lstStyle/>
        <a:p>
          <a:r>
            <a:rPr lang="en-US" dirty="0"/>
            <a:t>Who will be most impacted, and how can that be addressed?</a:t>
          </a:r>
        </a:p>
      </dgm:t>
    </dgm:pt>
    <dgm:pt modelId="{5341F4EB-54BF-4E89-99F2-6E05BC9A55AD}" type="parTrans" cxnId="{0FD94625-E293-4ADE-AC39-15166780E230}">
      <dgm:prSet/>
      <dgm:spPr/>
      <dgm:t>
        <a:bodyPr/>
        <a:lstStyle/>
        <a:p>
          <a:endParaRPr lang="en-US"/>
        </a:p>
      </dgm:t>
    </dgm:pt>
    <dgm:pt modelId="{759E90A1-FB0F-48C4-BEAB-746F2C281C7E}" type="sibTrans" cxnId="{0FD94625-E293-4ADE-AC39-15166780E230}">
      <dgm:prSet/>
      <dgm:spPr/>
      <dgm:t>
        <a:bodyPr/>
        <a:lstStyle/>
        <a:p>
          <a:endParaRPr lang="en-US"/>
        </a:p>
      </dgm:t>
    </dgm:pt>
    <dgm:pt modelId="{D25978FE-3569-4E5E-9B2B-08511E9364AF}">
      <dgm:prSet/>
      <dgm:spPr/>
      <dgm:t>
        <a:bodyPr/>
        <a:lstStyle/>
        <a:p>
          <a:r>
            <a:rPr lang="en-US" dirty="0"/>
            <a:t>Revisions to scenarios and initial plan draft</a:t>
          </a:r>
        </a:p>
      </dgm:t>
    </dgm:pt>
    <dgm:pt modelId="{7A750E6A-7CFF-454A-99B9-6B6C893AB21D}" type="parTrans" cxnId="{8DB4234E-1A16-440D-8C87-5A8C92E479DB}">
      <dgm:prSet/>
      <dgm:spPr/>
      <dgm:t>
        <a:bodyPr/>
        <a:lstStyle/>
        <a:p>
          <a:endParaRPr lang="en-US"/>
        </a:p>
      </dgm:t>
    </dgm:pt>
    <dgm:pt modelId="{025C1F4A-9411-460E-AC09-1A6741A8FDDA}" type="sibTrans" cxnId="{8DB4234E-1A16-440D-8C87-5A8C92E479DB}">
      <dgm:prSet/>
      <dgm:spPr/>
      <dgm:t>
        <a:bodyPr/>
        <a:lstStyle/>
        <a:p>
          <a:endParaRPr lang="en-US"/>
        </a:p>
      </dgm:t>
    </dgm:pt>
    <dgm:pt modelId="{D24DBDE3-7EC3-43FC-AA27-870787808B2C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City-led focused discussions in community</a:t>
          </a:r>
        </a:p>
      </dgm:t>
    </dgm:pt>
    <dgm:pt modelId="{AE31885D-7AFE-41F4-BADC-8BE72AEB803E}" type="parTrans" cxnId="{3B33B33C-5EBB-4659-9C6D-95F4961E0557}">
      <dgm:prSet/>
      <dgm:spPr/>
      <dgm:t>
        <a:bodyPr/>
        <a:lstStyle/>
        <a:p>
          <a:endParaRPr lang="en-US"/>
        </a:p>
      </dgm:t>
    </dgm:pt>
    <dgm:pt modelId="{B869D983-0BED-479A-80B2-9957B75F043F}" type="sibTrans" cxnId="{3B33B33C-5EBB-4659-9C6D-95F4961E0557}">
      <dgm:prSet/>
      <dgm:spPr/>
      <dgm:t>
        <a:bodyPr/>
        <a:lstStyle/>
        <a:p>
          <a:endParaRPr lang="en-US"/>
        </a:p>
      </dgm:t>
    </dgm:pt>
    <dgm:pt modelId="{3492C069-77DC-4AD6-A960-94A9156FA229}" type="pres">
      <dgm:prSet presAssocID="{A019BDFE-A8E7-4D2C-8F59-06182A727DF9}" presName="linearFlow" presStyleCnt="0">
        <dgm:presLayoutVars>
          <dgm:dir/>
          <dgm:animLvl val="lvl"/>
          <dgm:resizeHandles val="exact"/>
        </dgm:presLayoutVars>
      </dgm:prSet>
      <dgm:spPr/>
    </dgm:pt>
    <dgm:pt modelId="{D417E918-27A2-42F9-B192-B2437FFFDC6A}" type="pres">
      <dgm:prSet presAssocID="{19F05D9F-5F39-4E0D-8CE3-6244C686C344}" presName="composite" presStyleCnt="0"/>
      <dgm:spPr/>
    </dgm:pt>
    <dgm:pt modelId="{6C2B93B1-1AFC-4A2A-9754-8282A5E353FD}" type="pres">
      <dgm:prSet presAssocID="{19F05D9F-5F39-4E0D-8CE3-6244C686C3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E434A23-7497-4E5C-B1CB-12FE23FCB62F}" type="pres">
      <dgm:prSet presAssocID="{19F05D9F-5F39-4E0D-8CE3-6244C686C344}" presName="descendantText" presStyleLbl="alignAcc1" presStyleIdx="0" presStyleCnt="3" custLinFactNeighborY="-3323">
        <dgm:presLayoutVars>
          <dgm:bulletEnabled val="1"/>
        </dgm:presLayoutVars>
      </dgm:prSet>
      <dgm:spPr/>
    </dgm:pt>
    <dgm:pt modelId="{6DC799D8-39F5-4A95-BCC0-C98C4B23C4B6}" type="pres">
      <dgm:prSet presAssocID="{2F2A5581-6ABD-4A8C-810A-B5A3569B56FA}" presName="sp" presStyleCnt="0"/>
      <dgm:spPr/>
    </dgm:pt>
    <dgm:pt modelId="{26844343-DA94-485E-B9D9-00FB66E8C23F}" type="pres">
      <dgm:prSet presAssocID="{613C394D-62C3-4612-864E-8ED0B92D513B}" presName="composite" presStyleCnt="0"/>
      <dgm:spPr/>
    </dgm:pt>
    <dgm:pt modelId="{5159E69F-27CF-493B-83E8-30281F37636A}" type="pres">
      <dgm:prSet presAssocID="{613C394D-62C3-4612-864E-8ED0B92D513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8A7AE1C-1328-422D-AE9F-973EAA0F0D99}" type="pres">
      <dgm:prSet presAssocID="{613C394D-62C3-4612-864E-8ED0B92D513B}" presName="descendantText" presStyleLbl="alignAcc1" presStyleIdx="1" presStyleCnt="3" custLinFactNeighborX="-88" custLinFactNeighborY="-2240">
        <dgm:presLayoutVars>
          <dgm:bulletEnabled val="1"/>
        </dgm:presLayoutVars>
      </dgm:prSet>
      <dgm:spPr/>
    </dgm:pt>
    <dgm:pt modelId="{04287274-8C85-470F-B29D-FBDEF0ED6D5B}" type="pres">
      <dgm:prSet presAssocID="{7695A77D-CF5B-4DB8-9F57-1B8F4FBF23D6}" presName="sp" presStyleCnt="0"/>
      <dgm:spPr/>
    </dgm:pt>
    <dgm:pt modelId="{707585DC-24A2-4DD8-A1B2-34B60788652D}" type="pres">
      <dgm:prSet presAssocID="{EEAD24F5-BFE8-4C2A-9635-28052C3EC95F}" presName="composite" presStyleCnt="0"/>
      <dgm:spPr/>
    </dgm:pt>
    <dgm:pt modelId="{6860764E-D5DB-42C6-A254-A8A2EDF5AF63}" type="pres">
      <dgm:prSet presAssocID="{EEAD24F5-BFE8-4C2A-9635-28052C3EC9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1BE88E1-6F1E-48CE-89E9-82C9487323B4}" type="pres">
      <dgm:prSet presAssocID="{EEAD24F5-BFE8-4C2A-9635-28052C3EC95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4D7B81D-BB5E-465C-A38D-A006C0F86515}" srcId="{A019BDFE-A8E7-4D2C-8F59-06182A727DF9}" destId="{613C394D-62C3-4612-864E-8ED0B92D513B}" srcOrd="1" destOrd="0" parTransId="{D1562E62-D827-4856-BC9C-0CF16B22166A}" sibTransId="{7695A77D-CF5B-4DB8-9F57-1B8F4FBF23D6}"/>
    <dgm:cxn modelId="{0FD94625-E293-4ADE-AC39-15166780E230}" srcId="{19F05D9F-5F39-4E0D-8CE3-6244C686C344}" destId="{D5FA640C-97D2-419D-981C-50E089B319BE}" srcOrd="1" destOrd="0" parTransId="{5341F4EB-54BF-4E89-99F2-6E05BC9A55AD}" sibTransId="{759E90A1-FB0F-48C4-BEAB-746F2C281C7E}"/>
    <dgm:cxn modelId="{3B33B33C-5EBB-4659-9C6D-95F4961E0557}" srcId="{613C394D-62C3-4612-864E-8ED0B92D513B}" destId="{D24DBDE3-7EC3-43FC-AA27-870787808B2C}" srcOrd="1" destOrd="0" parTransId="{AE31885D-7AFE-41F4-BADC-8BE72AEB803E}" sibTransId="{B869D983-0BED-479A-80B2-9957B75F043F}"/>
    <dgm:cxn modelId="{DD9B755F-4F59-4372-BF8F-D7FAC05203DF}" type="presOf" srcId="{D5FA640C-97D2-419D-981C-50E089B319BE}" destId="{AE434A23-7497-4E5C-B1CB-12FE23FCB62F}" srcOrd="0" destOrd="1" presId="urn:microsoft.com/office/officeart/2005/8/layout/chevron2"/>
    <dgm:cxn modelId="{76736B46-71B1-4103-B543-1CD9F9402CF3}" type="presOf" srcId="{19F05D9F-5F39-4E0D-8CE3-6244C686C344}" destId="{6C2B93B1-1AFC-4A2A-9754-8282A5E353FD}" srcOrd="0" destOrd="0" presId="urn:microsoft.com/office/officeart/2005/8/layout/chevron2"/>
    <dgm:cxn modelId="{8DB4234E-1A16-440D-8C87-5A8C92E479DB}" srcId="{EEAD24F5-BFE8-4C2A-9635-28052C3EC95F}" destId="{D25978FE-3569-4E5E-9B2B-08511E9364AF}" srcOrd="1" destOrd="0" parTransId="{7A750E6A-7CFF-454A-99B9-6B6C893AB21D}" sibTransId="{025C1F4A-9411-460E-AC09-1A6741A8FDDA}"/>
    <dgm:cxn modelId="{AE6BFD4F-808B-4459-92E9-F2BE25F1CD9B}" type="presOf" srcId="{A019BDFE-A8E7-4D2C-8F59-06182A727DF9}" destId="{3492C069-77DC-4AD6-A960-94A9156FA229}" srcOrd="0" destOrd="0" presId="urn:microsoft.com/office/officeart/2005/8/layout/chevron2"/>
    <dgm:cxn modelId="{EF276970-C412-43CD-99B6-C69AC3AB39CA}" srcId="{613C394D-62C3-4612-864E-8ED0B92D513B}" destId="{FADF43EF-82E5-43DC-B3B6-BF741D6C60DD}" srcOrd="0" destOrd="0" parTransId="{4562786B-D219-4D48-9821-4C4C5A8823AA}" sibTransId="{BB94A718-2B2D-42CC-8AB8-E40A23431C85}"/>
    <dgm:cxn modelId="{00967854-FF99-4124-BAE4-72DE1F180A16}" srcId="{A019BDFE-A8E7-4D2C-8F59-06182A727DF9}" destId="{EEAD24F5-BFE8-4C2A-9635-28052C3EC95F}" srcOrd="2" destOrd="0" parTransId="{36A80899-319C-4AFA-BEA0-3F0AA19363DC}" sibTransId="{BF9C3E4F-1AD8-4C8A-B258-D16A79BEC44A}"/>
    <dgm:cxn modelId="{F2C95887-6F44-4B82-BC24-65FAC5659982}" type="presOf" srcId="{FADF43EF-82E5-43DC-B3B6-BF741D6C60DD}" destId="{98A7AE1C-1328-422D-AE9F-973EAA0F0D99}" srcOrd="0" destOrd="0" presId="urn:microsoft.com/office/officeart/2005/8/layout/chevron2"/>
    <dgm:cxn modelId="{C43EF192-A68D-4C2D-BA68-8EFA7FCD4842}" type="presOf" srcId="{E0D98118-83BC-4EB3-8079-2A0909517768}" destId="{11BE88E1-6F1E-48CE-89E9-82C9487323B4}" srcOrd="0" destOrd="0" presId="urn:microsoft.com/office/officeart/2005/8/layout/chevron2"/>
    <dgm:cxn modelId="{BC939E9F-C8E6-486C-86B2-6F0E7D7CBC93}" type="presOf" srcId="{613C394D-62C3-4612-864E-8ED0B92D513B}" destId="{5159E69F-27CF-493B-83E8-30281F37636A}" srcOrd="0" destOrd="0" presId="urn:microsoft.com/office/officeart/2005/8/layout/chevron2"/>
    <dgm:cxn modelId="{791C87A5-C5A2-41B2-A517-9826FAB42D1F}" type="presOf" srcId="{B53DDDB9-903C-4C51-A01E-06DE0E15B55A}" destId="{AE434A23-7497-4E5C-B1CB-12FE23FCB62F}" srcOrd="0" destOrd="0" presId="urn:microsoft.com/office/officeart/2005/8/layout/chevron2"/>
    <dgm:cxn modelId="{D56F46B2-6148-480B-BC60-2659AE477DDB}" srcId="{A019BDFE-A8E7-4D2C-8F59-06182A727DF9}" destId="{19F05D9F-5F39-4E0D-8CE3-6244C686C344}" srcOrd="0" destOrd="0" parTransId="{3D6C9D18-23A9-49FE-AE83-4FB351817EF1}" sibTransId="{2F2A5581-6ABD-4A8C-810A-B5A3569B56FA}"/>
    <dgm:cxn modelId="{292AC9B2-3421-40AD-8CB0-6F6D23A1327B}" type="presOf" srcId="{D25978FE-3569-4E5E-9B2B-08511E9364AF}" destId="{11BE88E1-6F1E-48CE-89E9-82C9487323B4}" srcOrd="0" destOrd="1" presId="urn:microsoft.com/office/officeart/2005/8/layout/chevron2"/>
    <dgm:cxn modelId="{DAB98ABA-BFC1-48F6-A8A2-60AD8868D683}" srcId="{19F05D9F-5F39-4E0D-8CE3-6244C686C344}" destId="{B53DDDB9-903C-4C51-A01E-06DE0E15B55A}" srcOrd="0" destOrd="0" parTransId="{95681882-FA73-49E2-93B2-5DA96689CB9A}" sibTransId="{7B4F461B-B67C-4306-A9ED-94DD0C7F9073}"/>
    <dgm:cxn modelId="{5A316DCA-2C3E-4807-8D30-E5E3989C4DC0}" type="presOf" srcId="{D24DBDE3-7EC3-43FC-AA27-870787808B2C}" destId="{98A7AE1C-1328-422D-AE9F-973EAA0F0D99}" srcOrd="0" destOrd="1" presId="urn:microsoft.com/office/officeart/2005/8/layout/chevron2"/>
    <dgm:cxn modelId="{82D48ED6-AF41-4315-B9BA-DCE7A76A02AD}" type="presOf" srcId="{EEAD24F5-BFE8-4C2A-9635-28052C3EC95F}" destId="{6860764E-D5DB-42C6-A254-A8A2EDF5AF63}" srcOrd="0" destOrd="0" presId="urn:microsoft.com/office/officeart/2005/8/layout/chevron2"/>
    <dgm:cxn modelId="{6384CAFF-1F5A-4D49-8460-15F44ED38172}" srcId="{EEAD24F5-BFE8-4C2A-9635-28052C3EC95F}" destId="{E0D98118-83BC-4EB3-8079-2A0909517768}" srcOrd="0" destOrd="0" parTransId="{009CD6A3-26CE-4D97-80D6-7CFB6B9E00E6}" sibTransId="{7E84F765-3823-4329-A85B-7FCCEA4FC32B}"/>
    <dgm:cxn modelId="{D6DFCACD-D3AB-473A-8D81-1B8ECFA18118}" type="presParOf" srcId="{3492C069-77DC-4AD6-A960-94A9156FA229}" destId="{D417E918-27A2-42F9-B192-B2437FFFDC6A}" srcOrd="0" destOrd="0" presId="urn:microsoft.com/office/officeart/2005/8/layout/chevron2"/>
    <dgm:cxn modelId="{E6FBC871-D914-4E45-84DA-E92DC07B84FF}" type="presParOf" srcId="{D417E918-27A2-42F9-B192-B2437FFFDC6A}" destId="{6C2B93B1-1AFC-4A2A-9754-8282A5E353FD}" srcOrd="0" destOrd="0" presId="urn:microsoft.com/office/officeart/2005/8/layout/chevron2"/>
    <dgm:cxn modelId="{D211C911-4BF3-4864-8A4B-CCB69A258E43}" type="presParOf" srcId="{D417E918-27A2-42F9-B192-B2437FFFDC6A}" destId="{AE434A23-7497-4E5C-B1CB-12FE23FCB62F}" srcOrd="1" destOrd="0" presId="urn:microsoft.com/office/officeart/2005/8/layout/chevron2"/>
    <dgm:cxn modelId="{34263969-B12E-4A77-A973-A1793424A6E3}" type="presParOf" srcId="{3492C069-77DC-4AD6-A960-94A9156FA229}" destId="{6DC799D8-39F5-4A95-BCC0-C98C4B23C4B6}" srcOrd="1" destOrd="0" presId="urn:microsoft.com/office/officeart/2005/8/layout/chevron2"/>
    <dgm:cxn modelId="{9FD572BB-7423-4A34-BC13-DF8ACB120011}" type="presParOf" srcId="{3492C069-77DC-4AD6-A960-94A9156FA229}" destId="{26844343-DA94-485E-B9D9-00FB66E8C23F}" srcOrd="2" destOrd="0" presId="urn:microsoft.com/office/officeart/2005/8/layout/chevron2"/>
    <dgm:cxn modelId="{DE761BAF-F471-4330-B12E-27CF26D7BA7F}" type="presParOf" srcId="{26844343-DA94-485E-B9D9-00FB66E8C23F}" destId="{5159E69F-27CF-493B-83E8-30281F37636A}" srcOrd="0" destOrd="0" presId="urn:microsoft.com/office/officeart/2005/8/layout/chevron2"/>
    <dgm:cxn modelId="{7A66B1B2-E1B5-4520-999A-5CFB5309C2AB}" type="presParOf" srcId="{26844343-DA94-485E-B9D9-00FB66E8C23F}" destId="{98A7AE1C-1328-422D-AE9F-973EAA0F0D99}" srcOrd="1" destOrd="0" presId="urn:microsoft.com/office/officeart/2005/8/layout/chevron2"/>
    <dgm:cxn modelId="{CEDBCCD8-9EC1-4AC9-9526-470A8BFFADDE}" type="presParOf" srcId="{3492C069-77DC-4AD6-A960-94A9156FA229}" destId="{04287274-8C85-470F-B29D-FBDEF0ED6D5B}" srcOrd="3" destOrd="0" presId="urn:microsoft.com/office/officeart/2005/8/layout/chevron2"/>
    <dgm:cxn modelId="{8547BABE-DE15-4354-9B06-943562E2AFC2}" type="presParOf" srcId="{3492C069-77DC-4AD6-A960-94A9156FA229}" destId="{707585DC-24A2-4DD8-A1B2-34B60788652D}" srcOrd="4" destOrd="0" presId="urn:microsoft.com/office/officeart/2005/8/layout/chevron2"/>
    <dgm:cxn modelId="{68AC3AE2-5402-4945-B796-385BFBFAC6DB}" type="presParOf" srcId="{707585DC-24A2-4DD8-A1B2-34B60788652D}" destId="{6860764E-D5DB-42C6-A254-A8A2EDF5AF63}" srcOrd="0" destOrd="0" presId="urn:microsoft.com/office/officeart/2005/8/layout/chevron2"/>
    <dgm:cxn modelId="{B8413588-E773-4685-999A-37579DA73D01}" type="presParOf" srcId="{707585DC-24A2-4DD8-A1B2-34B60788652D}" destId="{11BE88E1-6F1E-48CE-89E9-82C9487323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9BDFE-A8E7-4D2C-8F59-06182A727D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05D9F-5F39-4E0D-8CE3-6244C686C344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3D6C9D18-23A9-49FE-AE83-4FB351817EF1}" type="parTrans" cxnId="{D56F46B2-6148-480B-BC60-2659AE477DDB}">
      <dgm:prSet/>
      <dgm:spPr/>
      <dgm:t>
        <a:bodyPr/>
        <a:lstStyle/>
        <a:p>
          <a:endParaRPr lang="en-US"/>
        </a:p>
      </dgm:t>
    </dgm:pt>
    <dgm:pt modelId="{2F2A5581-6ABD-4A8C-810A-B5A3569B56FA}" type="sibTrans" cxnId="{D56F46B2-6148-480B-BC60-2659AE477DDB}">
      <dgm:prSet/>
      <dgm:spPr/>
      <dgm:t>
        <a:bodyPr/>
        <a:lstStyle/>
        <a:p>
          <a:endParaRPr lang="en-US"/>
        </a:p>
      </dgm:t>
    </dgm:pt>
    <dgm:pt modelId="{B53DDDB9-903C-4C51-A01E-06DE0E15B55A}">
      <dgm:prSet phldrT="[Text]"/>
      <dgm:spPr/>
      <dgm:t>
        <a:bodyPr/>
        <a:lstStyle/>
        <a:p>
          <a:r>
            <a:rPr lang="en-US"/>
            <a:t>Does the resulting plan align with community goals and values?</a:t>
          </a:r>
          <a:endParaRPr lang="en-US" dirty="0"/>
        </a:p>
      </dgm:t>
    </dgm:pt>
    <dgm:pt modelId="{95681882-FA73-49E2-93B2-5DA96689CB9A}" type="parTrans" cxnId="{DAB98ABA-BFC1-48F6-A8A2-60AD8868D683}">
      <dgm:prSet/>
      <dgm:spPr/>
      <dgm:t>
        <a:bodyPr/>
        <a:lstStyle/>
        <a:p>
          <a:endParaRPr lang="en-US"/>
        </a:p>
      </dgm:t>
    </dgm:pt>
    <dgm:pt modelId="{7B4F461B-B67C-4306-A9ED-94DD0C7F9073}" type="sibTrans" cxnId="{DAB98ABA-BFC1-48F6-A8A2-60AD8868D683}">
      <dgm:prSet/>
      <dgm:spPr/>
      <dgm:t>
        <a:bodyPr/>
        <a:lstStyle/>
        <a:p>
          <a:endParaRPr lang="en-US"/>
        </a:p>
      </dgm:t>
    </dgm:pt>
    <dgm:pt modelId="{613C394D-62C3-4612-864E-8ED0B92D513B}">
      <dgm:prSet phldrT="[Text]"/>
      <dgm:spPr/>
      <dgm:t>
        <a:bodyPr/>
        <a:lstStyle/>
        <a:p>
          <a:r>
            <a:rPr lang="en-US" dirty="0"/>
            <a:t>Outreach</a:t>
          </a:r>
        </a:p>
      </dgm:t>
    </dgm:pt>
    <dgm:pt modelId="{D1562E62-D827-4856-BC9C-0CF16B22166A}" type="parTrans" cxnId="{54D7B81D-BB5E-465C-A38D-A006C0F86515}">
      <dgm:prSet/>
      <dgm:spPr/>
      <dgm:t>
        <a:bodyPr/>
        <a:lstStyle/>
        <a:p>
          <a:endParaRPr lang="en-US"/>
        </a:p>
      </dgm:t>
    </dgm:pt>
    <dgm:pt modelId="{7695A77D-CF5B-4DB8-9F57-1B8F4FBF23D6}" type="sibTrans" cxnId="{54D7B81D-BB5E-465C-A38D-A006C0F86515}">
      <dgm:prSet/>
      <dgm:spPr/>
      <dgm:t>
        <a:bodyPr/>
        <a:lstStyle/>
        <a:p>
          <a:endParaRPr lang="en-US"/>
        </a:p>
      </dgm:t>
    </dgm:pt>
    <dgm:pt modelId="{FADF43EF-82E5-43DC-B3B6-BF741D6C60D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Other supplementary engagement, to be determined</a:t>
          </a:r>
        </a:p>
      </dgm:t>
    </dgm:pt>
    <dgm:pt modelId="{4562786B-D219-4D48-9821-4C4C5A8823AA}" type="parTrans" cxnId="{EF276970-C412-43CD-99B6-C69AC3AB39CA}">
      <dgm:prSet/>
      <dgm:spPr/>
      <dgm:t>
        <a:bodyPr/>
        <a:lstStyle/>
        <a:p>
          <a:endParaRPr lang="en-US"/>
        </a:p>
      </dgm:t>
    </dgm:pt>
    <dgm:pt modelId="{BB94A718-2B2D-42CC-8AB8-E40A23431C85}" type="sibTrans" cxnId="{EF276970-C412-43CD-99B6-C69AC3AB39CA}">
      <dgm:prSet/>
      <dgm:spPr/>
      <dgm:t>
        <a:bodyPr/>
        <a:lstStyle/>
        <a:p>
          <a:endParaRPr lang="en-US"/>
        </a:p>
      </dgm:t>
    </dgm:pt>
    <dgm:pt modelId="{EEAD24F5-BFE8-4C2A-9635-28052C3EC95F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36A80899-319C-4AFA-BEA0-3F0AA19363DC}" type="parTrans" cxnId="{00967854-FF99-4124-BAE4-72DE1F180A16}">
      <dgm:prSet/>
      <dgm:spPr/>
      <dgm:t>
        <a:bodyPr/>
        <a:lstStyle/>
        <a:p>
          <a:endParaRPr lang="en-US"/>
        </a:p>
      </dgm:t>
    </dgm:pt>
    <dgm:pt modelId="{BF9C3E4F-1AD8-4C8A-B258-D16A79BEC44A}" type="sibTrans" cxnId="{00967854-FF99-4124-BAE4-72DE1F180A16}">
      <dgm:prSet/>
      <dgm:spPr/>
      <dgm:t>
        <a:bodyPr/>
        <a:lstStyle/>
        <a:p>
          <a:endParaRPr lang="en-US"/>
        </a:p>
      </dgm:t>
    </dgm:pt>
    <dgm:pt modelId="{E0D98118-83BC-4EB3-8079-2A0909517768}">
      <dgm:prSet phldrT="[Text]"/>
      <dgm:spPr/>
      <dgm:t>
        <a:bodyPr/>
        <a:lstStyle/>
        <a:p>
          <a:r>
            <a:rPr lang="en-US" dirty="0"/>
            <a:t>Revised master plan, including implementation framework</a:t>
          </a:r>
        </a:p>
      </dgm:t>
    </dgm:pt>
    <dgm:pt modelId="{009CD6A3-26CE-4D97-80D6-7CFB6B9E00E6}" type="parTrans" cxnId="{6384CAFF-1F5A-4D49-8460-15F44ED38172}">
      <dgm:prSet/>
      <dgm:spPr/>
      <dgm:t>
        <a:bodyPr/>
        <a:lstStyle/>
        <a:p>
          <a:endParaRPr lang="en-US"/>
        </a:p>
      </dgm:t>
    </dgm:pt>
    <dgm:pt modelId="{7E84F765-3823-4329-A85B-7FCCEA4FC32B}" type="sibTrans" cxnId="{6384CAFF-1F5A-4D49-8460-15F44ED38172}">
      <dgm:prSet/>
      <dgm:spPr/>
      <dgm:t>
        <a:bodyPr/>
        <a:lstStyle/>
        <a:p>
          <a:endParaRPr lang="en-US"/>
        </a:p>
      </dgm:t>
    </dgm:pt>
    <dgm:pt modelId="{1E185299-4670-48A2-BA3A-5E2EE3878DB4}">
      <dgm:prSet/>
      <dgm:spPr/>
      <dgm:t>
        <a:bodyPr/>
        <a:lstStyle/>
        <a:p>
          <a:r>
            <a:rPr lang="en-US" dirty="0"/>
            <a:t>How should the plan be implemented, particularly in the short term?</a:t>
          </a:r>
        </a:p>
      </dgm:t>
    </dgm:pt>
    <dgm:pt modelId="{93856E96-D50E-45C2-A29C-0E67CB948998}" type="parTrans" cxnId="{C7DDE271-E747-44FA-8DF8-1400CC82F37D}">
      <dgm:prSet/>
      <dgm:spPr/>
      <dgm:t>
        <a:bodyPr/>
        <a:lstStyle/>
        <a:p>
          <a:endParaRPr lang="en-US"/>
        </a:p>
      </dgm:t>
    </dgm:pt>
    <dgm:pt modelId="{85E172ED-599D-4BC0-A5C5-C04F75E6BE71}" type="sibTrans" cxnId="{C7DDE271-E747-44FA-8DF8-1400CC82F37D}">
      <dgm:prSet/>
      <dgm:spPr/>
      <dgm:t>
        <a:bodyPr/>
        <a:lstStyle/>
        <a:p>
          <a:endParaRPr lang="en-US"/>
        </a:p>
      </dgm:t>
    </dgm:pt>
    <dgm:pt modelId="{CA3EFD0A-B673-4B20-A124-DCFEC596AAE9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Formal review processes for each approval step</a:t>
          </a:r>
        </a:p>
      </dgm:t>
    </dgm:pt>
    <dgm:pt modelId="{056347C3-AABF-45A0-9BB6-1804AF59E1A6}" type="parTrans" cxnId="{ECA80F30-7C53-4032-9190-874CCF342136}">
      <dgm:prSet/>
      <dgm:spPr/>
      <dgm:t>
        <a:bodyPr/>
        <a:lstStyle/>
        <a:p>
          <a:endParaRPr lang="en-US"/>
        </a:p>
      </dgm:t>
    </dgm:pt>
    <dgm:pt modelId="{FDA2FA69-A84D-48EC-B7C1-E894400FFDBD}" type="sibTrans" cxnId="{ECA80F30-7C53-4032-9190-874CCF342136}">
      <dgm:prSet/>
      <dgm:spPr/>
      <dgm:t>
        <a:bodyPr/>
        <a:lstStyle/>
        <a:p>
          <a:endParaRPr lang="en-US"/>
        </a:p>
      </dgm:t>
    </dgm:pt>
    <dgm:pt modelId="{F8590976-8FF9-40D4-B400-83EB480BE9EA}">
      <dgm:prSet/>
      <dgm:spPr/>
      <dgm:t>
        <a:bodyPr/>
        <a:lstStyle/>
        <a:p>
          <a:r>
            <a:rPr lang="en-US" dirty="0"/>
            <a:t>Approach for mitigating impacts and ensuring community benefits</a:t>
          </a:r>
        </a:p>
      </dgm:t>
    </dgm:pt>
    <dgm:pt modelId="{76D7D92D-C7C7-4752-8915-590CA62EEE3D}" type="parTrans" cxnId="{7B055A63-8233-4B9D-BF56-AC01B68E60D7}">
      <dgm:prSet/>
      <dgm:spPr/>
      <dgm:t>
        <a:bodyPr/>
        <a:lstStyle/>
        <a:p>
          <a:endParaRPr lang="en-US"/>
        </a:p>
      </dgm:t>
    </dgm:pt>
    <dgm:pt modelId="{D2BF2B6F-BA00-451A-B7BD-95E89D34ED12}" type="sibTrans" cxnId="{7B055A63-8233-4B9D-BF56-AC01B68E60D7}">
      <dgm:prSet/>
      <dgm:spPr/>
      <dgm:t>
        <a:bodyPr/>
        <a:lstStyle/>
        <a:p>
          <a:endParaRPr lang="en-US"/>
        </a:p>
      </dgm:t>
    </dgm:pt>
    <dgm:pt modelId="{3492C069-77DC-4AD6-A960-94A9156FA229}" type="pres">
      <dgm:prSet presAssocID="{A019BDFE-A8E7-4D2C-8F59-06182A727DF9}" presName="linearFlow" presStyleCnt="0">
        <dgm:presLayoutVars>
          <dgm:dir/>
          <dgm:animLvl val="lvl"/>
          <dgm:resizeHandles val="exact"/>
        </dgm:presLayoutVars>
      </dgm:prSet>
      <dgm:spPr/>
    </dgm:pt>
    <dgm:pt modelId="{D417E918-27A2-42F9-B192-B2437FFFDC6A}" type="pres">
      <dgm:prSet presAssocID="{19F05D9F-5F39-4E0D-8CE3-6244C686C344}" presName="composite" presStyleCnt="0"/>
      <dgm:spPr/>
    </dgm:pt>
    <dgm:pt modelId="{6C2B93B1-1AFC-4A2A-9754-8282A5E353FD}" type="pres">
      <dgm:prSet presAssocID="{19F05D9F-5F39-4E0D-8CE3-6244C686C3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E434A23-7497-4E5C-B1CB-12FE23FCB62F}" type="pres">
      <dgm:prSet presAssocID="{19F05D9F-5F39-4E0D-8CE3-6244C686C344}" presName="descendantText" presStyleLbl="alignAcc1" presStyleIdx="0" presStyleCnt="3" custLinFactNeighborY="-3323">
        <dgm:presLayoutVars>
          <dgm:bulletEnabled val="1"/>
        </dgm:presLayoutVars>
      </dgm:prSet>
      <dgm:spPr/>
    </dgm:pt>
    <dgm:pt modelId="{6DC799D8-39F5-4A95-BCC0-C98C4B23C4B6}" type="pres">
      <dgm:prSet presAssocID="{2F2A5581-6ABD-4A8C-810A-B5A3569B56FA}" presName="sp" presStyleCnt="0"/>
      <dgm:spPr/>
    </dgm:pt>
    <dgm:pt modelId="{26844343-DA94-485E-B9D9-00FB66E8C23F}" type="pres">
      <dgm:prSet presAssocID="{613C394D-62C3-4612-864E-8ED0B92D513B}" presName="composite" presStyleCnt="0"/>
      <dgm:spPr/>
    </dgm:pt>
    <dgm:pt modelId="{5159E69F-27CF-493B-83E8-30281F37636A}" type="pres">
      <dgm:prSet presAssocID="{613C394D-62C3-4612-864E-8ED0B92D513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8A7AE1C-1328-422D-AE9F-973EAA0F0D99}" type="pres">
      <dgm:prSet presAssocID="{613C394D-62C3-4612-864E-8ED0B92D513B}" presName="descendantText" presStyleLbl="alignAcc1" presStyleIdx="1" presStyleCnt="3" custLinFactNeighborX="-88" custLinFactNeighborY="-2240">
        <dgm:presLayoutVars>
          <dgm:bulletEnabled val="1"/>
        </dgm:presLayoutVars>
      </dgm:prSet>
      <dgm:spPr/>
    </dgm:pt>
    <dgm:pt modelId="{04287274-8C85-470F-B29D-FBDEF0ED6D5B}" type="pres">
      <dgm:prSet presAssocID="{7695A77D-CF5B-4DB8-9F57-1B8F4FBF23D6}" presName="sp" presStyleCnt="0"/>
      <dgm:spPr/>
    </dgm:pt>
    <dgm:pt modelId="{707585DC-24A2-4DD8-A1B2-34B60788652D}" type="pres">
      <dgm:prSet presAssocID="{EEAD24F5-BFE8-4C2A-9635-28052C3EC95F}" presName="composite" presStyleCnt="0"/>
      <dgm:spPr/>
    </dgm:pt>
    <dgm:pt modelId="{6860764E-D5DB-42C6-A254-A8A2EDF5AF63}" type="pres">
      <dgm:prSet presAssocID="{EEAD24F5-BFE8-4C2A-9635-28052C3EC9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1BE88E1-6F1E-48CE-89E9-82C9487323B4}" type="pres">
      <dgm:prSet presAssocID="{EEAD24F5-BFE8-4C2A-9635-28052C3EC95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4D7B81D-BB5E-465C-A38D-A006C0F86515}" srcId="{A019BDFE-A8E7-4D2C-8F59-06182A727DF9}" destId="{613C394D-62C3-4612-864E-8ED0B92D513B}" srcOrd="1" destOrd="0" parTransId="{D1562E62-D827-4856-BC9C-0CF16B22166A}" sibTransId="{7695A77D-CF5B-4DB8-9F57-1B8F4FBF23D6}"/>
    <dgm:cxn modelId="{ECA80F30-7C53-4032-9190-874CCF342136}" srcId="{613C394D-62C3-4612-864E-8ED0B92D513B}" destId="{CA3EFD0A-B673-4B20-A124-DCFEC596AAE9}" srcOrd="0" destOrd="0" parTransId="{056347C3-AABF-45A0-9BB6-1804AF59E1A6}" sibTransId="{FDA2FA69-A84D-48EC-B7C1-E894400FFDBD}"/>
    <dgm:cxn modelId="{CAA2D35C-55FB-4A3C-87BF-DFF77628D634}" type="presOf" srcId="{F8590976-8FF9-40D4-B400-83EB480BE9EA}" destId="{11BE88E1-6F1E-48CE-89E9-82C9487323B4}" srcOrd="0" destOrd="1" presId="urn:microsoft.com/office/officeart/2005/8/layout/chevron2"/>
    <dgm:cxn modelId="{7B055A63-8233-4B9D-BF56-AC01B68E60D7}" srcId="{EEAD24F5-BFE8-4C2A-9635-28052C3EC95F}" destId="{F8590976-8FF9-40D4-B400-83EB480BE9EA}" srcOrd="1" destOrd="0" parTransId="{76D7D92D-C7C7-4752-8915-590CA62EEE3D}" sibTransId="{D2BF2B6F-BA00-451A-B7BD-95E89D34ED12}"/>
    <dgm:cxn modelId="{76736B46-71B1-4103-B543-1CD9F9402CF3}" type="presOf" srcId="{19F05D9F-5F39-4E0D-8CE3-6244C686C344}" destId="{6C2B93B1-1AFC-4A2A-9754-8282A5E353FD}" srcOrd="0" destOrd="0" presId="urn:microsoft.com/office/officeart/2005/8/layout/chevron2"/>
    <dgm:cxn modelId="{AE6BFD4F-808B-4459-92E9-F2BE25F1CD9B}" type="presOf" srcId="{A019BDFE-A8E7-4D2C-8F59-06182A727DF9}" destId="{3492C069-77DC-4AD6-A960-94A9156FA229}" srcOrd="0" destOrd="0" presId="urn:microsoft.com/office/officeart/2005/8/layout/chevron2"/>
    <dgm:cxn modelId="{EF276970-C412-43CD-99B6-C69AC3AB39CA}" srcId="{613C394D-62C3-4612-864E-8ED0B92D513B}" destId="{FADF43EF-82E5-43DC-B3B6-BF741D6C60DD}" srcOrd="1" destOrd="0" parTransId="{4562786B-D219-4D48-9821-4C4C5A8823AA}" sibTransId="{BB94A718-2B2D-42CC-8AB8-E40A23431C85}"/>
    <dgm:cxn modelId="{C7DDE271-E747-44FA-8DF8-1400CC82F37D}" srcId="{19F05D9F-5F39-4E0D-8CE3-6244C686C344}" destId="{1E185299-4670-48A2-BA3A-5E2EE3878DB4}" srcOrd="1" destOrd="0" parTransId="{93856E96-D50E-45C2-A29C-0E67CB948998}" sibTransId="{85E172ED-599D-4BC0-A5C5-C04F75E6BE71}"/>
    <dgm:cxn modelId="{00967854-FF99-4124-BAE4-72DE1F180A16}" srcId="{A019BDFE-A8E7-4D2C-8F59-06182A727DF9}" destId="{EEAD24F5-BFE8-4C2A-9635-28052C3EC95F}" srcOrd="2" destOrd="0" parTransId="{36A80899-319C-4AFA-BEA0-3F0AA19363DC}" sibTransId="{BF9C3E4F-1AD8-4C8A-B258-D16A79BEC44A}"/>
    <dgm:cxn modelId="{F2C95887-6F44-4B82-BC24-65FAC5659982}" type="presOf" srcId="{FADF43EF-82E5-43DC-B3B6-BF741D6C60DD}" destId="{98A7AE1C-1328-422D-AE9F-973EAA0F0D99}" srcOrd="0" destOrd="1" presId="urn:microsoft.com/office/officeart/2005/8/layout/chevron2"/>
    <dgm:cxn modelId="{94DA328C-05C1-4112-BFB2-958769842F05}" type="presOf" srcId="{CA3EFD0A-B673-4B20-A124-DCFEC596AAE9}" destId="{98A7AE1C-1328-422D-AE9F-973EAA0F0D99}" srcOrd="0" destOrd="0" presId="urn:microsoft.com/office/officeart/2005/8/layout/chevron2"/>
    <dgm:cxn modelId="{C43EF192-A68D-4C2D-BA68-8EFA7FCD4842}" type="presOf" srcId="{E0D98118-83BC-4EB3-8079-2A0909517768}" destId="{11BE88E1-6F1E-48CE-89E9-82C9487323B4}" srcOrd="0" destOrd="0" presId="urn:microsoft.com/office/officeart/2005/8/layout/chevron2"/>
    <dgm:cxn modelId="{BC939E9F-C8E6-486C-86B2-6F0E7D7CBC93}" type="presOf" srcId="{613C394D-62C3-4612-864E-8ED0B92D513B}" destId="{5159E69F-27CF-493B-83E8-30281F37636A}" srcOrd="0" destOrd="0" presId="urn:microsoft.com/office/officeart/2005/8/layout/chevron2"/>
    <dgm:cxn modelId="{791C87A5-C5A2-41B2-A517-9826FAB42D1F}" type="presOf" srcId="{B53DDDB9-903C-4C51-A01E-06DE0E15B55A}" destId="{AE434A23-7497-4E5C-B1CB-12FE23FCB62F}" srcOrd="0" destOrd="0" presId="urn:microsoft.com/office/officeart/2005/8/layout/chevron2"/>
    <dgm:cxn modelId="{D56F46B2-6148-480B-BC60-2659AE477DDB}" srcId="{A019BDFE-A8E7-4D2C-8F59-06182A727DF9}" destId="{19F05D9F-5F39-4E0D-8CE3-6244C686C344}" srcOrd="0" destOrd="0" parTransId="{3D6C9D18-23A9-49FE-AE83-4FB351817EF1}" sibTransId="{2F2A5581-6ABD-4A8C-810A-B5A3569B56FA}"/>
    <dgm:cxn modelId="{DAB98ABA-BFC1-48F6-A8A2-60AD8868D683}" srcId="{19F05D9F-5F39-4E0D-8CE3-6244C686C344}" destId="{B53DDDB9-903C-4C51-A01E-06DE0E15B55A}" srcOrd="0" destOrd="0" parTransId="{95681882-FA73-49E2-93B2-5DA96689CB9A}" sibTransId="{7B4F461B-B67C-4306-A9ED-94DD0C7F9073}"/>
    <dgm:cxn modelId="{82D48ED6-AF41-4315-B9BA-DCE7A76A02AD}" type="presOf" srcId="{EEAD24F5-BFE8-4C2A-9635-28052C3EC95F}" destId="{6860764E-D5DB-42C6-A254-A8A2EDF5AF63}" srcOrd="0" destOrd="0" presId="urn:microsoft.com/office/officeart/2005/8/layout/chevron2"/>
    <dgm:cxn modelId="{BDD634F1-C0BA-4E52-A1A4-10A95A445A3D}" type="presOf" srcId="{1E185299-4670-48A2-BA3A-5E2EE3878DB4}" destId="{AE434A23-7497-4E5C-B1CB-12FE23FCB62F}" srcOrd="0" destOrd="1" presId="urn:microsoft.com/office/officeart/2005/8/layout/chevron2"/>
    <dgm:cxn modelId="{6384CAFF-1F5A-4D49-8460-15F44ED38172}" srcId="{EEAD24F5-BFE8-4C2A-9635-28052C3EC95F}" destId="{E0D98118-83BC-4EB3-8079-2A0909517768}" srcOrd="0" destOrd="0" parTransId="{009CD6A3-26CE-4D97-80D6-7CFB6B9E00E6}" sibTransId="{7E84F765-3823-4329-A85B-7FCCEA4FC32B}"/>
    <dgm:cxn modelId="{D6DFCACD-D3AB-473A-8D81-1B8ECFA18118}" type="presParOf" srcId="{3492C069-77DC-4AD6-A960-94A9156FA229}" destId="{D417E918-27A2-42F9-B192-B2437FFFDC6A}" srcOrd="0" destOrd="0" presId="urn:microsoft.com/office/officeart/2005/8/layout/chevron2"/>
    <dgm:cxn modelId="{E6FBC871-D914-4E45-84DA-E92DC07B84FF}" type="presParOf" srcId="{D417E918-27A2-42F9-B192-B2437FFFDC6A}" destId="{6C2B93B1-1AFC-4A2A-9754-8282A5E353FD}" srcOrd="0" destOrd="0" presId="urn:microsoft.com/office/officeart/2005/8/layout/chevron2"/>
    <dgm:cxn modelId="{D211C911-4BF3-4864-8A4B-CCB69A258E43}" type="presParOf" srcId="{D417E918-27A2-42F9-B192-B2437FFFDC6A}" destId="{AE434A23-7497-4E5C-B1CB-12FE23FCB62F}" srcOrd="1" destOrd="0" presId="urn:microsoft.com/office/officeart/2005/8/layout/chevron2"/>
    <dgm:cxn modelId="{34263969-B12E-4A77-A973-A1793424A6E3}" type="presParOf" srcId="{3492C069-77DC-4AD6-A960-94A9156FA229}" destId="{6DC799D8-39F5-4A95-BCC0-C98C4B23C4B6}" srcOrd="1" destOrd="0" presId="urn:microsoft.com/office/officeart/2005/8/layout/chevron2"/>
    <dgm:cxn modelId="{9FD572BB-7423-4A34-BC13-DF8ACB120011}" type="presParOf" srcId="{3492C069-77DC-4AD6-A960-94A9156FA229}" destId="{26844343-DA94-485E-B9D9-00FB66E8C23F}" srcOrd="2" destOrd="0" presId="urn:microsoft.com/office/officeart/2005/8/layout/chevron2"/>
    <dgm:cxn modelId="{DE761BAF-F471-4330-B12E-27CF26D7BA7F}" type="presParOf" srcId="{26844343-DA94-485E-B9D9-00FB66E8C23F}" destId="{5159E69F-27CF-493B-83E8-30281F37636A}" srcOrd="0" destOrd="0" presId="urn:microsoft.com/office/officeart/2005/8/layout/chevron2"/>
    <dgm:cxn modelId="{7A66B1B2-E1B5-4520-999A-5CFB5309C2AB}" type="presParOf" srcId="{26844343-DA94-485E-B9D9-00FB66E8C23F}" destId="{98A7AE1C-1328-422D-AE9F-973EAA0F0D99}" srcOrd="1" destOrd="0" presId="urn:microsoft.com/office/officeart/2005/8/layout/chevron2"/>
    <dgm:cxn modelId="{CEDBCCD8-9EC1-4AC9-9526-470A8BFFADDE}" type="presParOf" srcId="{3492C069-77DC-4AD6-A960-94A9156FA229}" destId="{04287274-8C85-470F-B29D-FBDEF0ED6D5B}" srcOrd="3" destOrd="0" presId="urn:microsoft.com/office/officeart/2005/8/layout/chevron2"/>
    <dgm:cxn modelId="{8547BABE-DE15-4354-9B06-943562E2AFC2}" type="presParOf" srcId="{3492C069-77DC-4AD6-A960-94A9156FA229}" destId="{707585DC-24A2-4DD8-A1B2-34B60788652D}" srcOrd="4" destOrd="0" presId="urn:microsoft.com/office/officeart/2005/8/layout/chevron2"/>
    <dgm:cxn modelId="{68AC3AE2-5402-4945-B796-385BFBFAC6DB}" type="presParOf" srcId="{707585DC-24A2-4DD8-A1B2-34B60788652D}" destId="{6860764E-D5DB-42C6-A254-A8A2EDF5AF63}" srcOrd="0" destOrd="0" presId="urn:microsoft.com/office/officeart/2005/8/layout/chevron2"/>
    <dgm:cxn modelId="{B8413588-E773-4685-999A-37579DA73D01}" type="presParOf" srcId="{707585DC-24A2-4DD8-A1B2-34B60788652D}" destId="{11BE88E1-6F1E-48CE-89E9-82C9487323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BDCB5-B68C-4DDC-9E32-7014B19206B8}">
      <dsp:nvSpPr>
        <dsp:cNvPr id="0" name=""/>
        <dsp:cNvSpPr/>
      </dsp:nvSpPr>
      <dsp:spPr>
        <a:xfrm>
          <a:off x="5332380" y="40546"/>
          <a:ext cx="1382481" cy="138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Set goals and values</a:t>
          </a:r>
        </a:p>
      </dsp:txBody>
      <dsp:txXfrm>
        <a:off x="5332380" y="40546"/>
        <a:ext cx="1382481" cy="1382481"/>
      </dsp:txXfrm>
    </dsp:sp>
    <dsp:sp modelId="{B9C4A4C5-999E-406B-99BA-28E9865C7F14}">
      <dsp:nvSpPr>
        <dsp:cNvPr id="0" name=""/>
        <dsp:cNvSpPr/>
      </dsp:nvSpPr>
      <dsp:spPr>
        <a:xfrm>
          <a:off x="2080836" y="617"/>
          <a:ext cx="5182624" cy="5182624"/>
        </a:xfrm>
        <a:prstGeom prst="circularArrow">
          <a:avLst>
            <a:gd name="adj1" fmla="val 5202"/>
            <a:gd name="adj2" fmla="val 336024"/>
            <a:gd name="adj3" fmla="val 21292788"/>
            <a:gd name="adj4" fmla="val 1976663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56096-9BF6-4CFA-95B9-3E3D1315C312}">
      <dsp:nvSpPr>
        <dsp:cNvPr id="0" name=""/>
        <dsp:cNvSpPr/>
      </dsp:nvSpPr>
      <dsp:spPr>
        <a:xfrm>
          <a:off x="6167636" y="2611200"/>
          <a:ext cx="1382481" cy="138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Establish framework</a:t>
          </a:r>
        </a:p>
      </dsp:txBody>
      <dsp:txXfrm>
        <a:off x="6167636" y="2611200"/>
        <a:ext cx="1382481" cy="1382481"/>
      </dsp:txXfrm>
    </dsp:sp>
    <dsp:sp modelId="{F9161DEC-5C53-4FF9-BDBA-E627937CD7A4}">
      <dsp:nvSpPr>
        <dsp:cNvPr id="0" name=""/>
        <dsp:cNvSpPr/>
      </dsp:nvSpPr>
      <dsp:spPr>
        <a:xfrm>
          <a:off x="2080836" y="617"/>
          <a:ext cx="5182624" cy="5182624"/>
        </a:xfrm>
        <a:prstGeom prst="circularArrow">
          <a:avLst>
            <a:gd name="adj1" fmla="val 5202"/>
            <a:gd name="adj2" fmla="val 336024"/>
            <a:gd name="adj3" fmla="val 4014228"/>
            <a:gd name="adj4" fmla="val 225386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AE4B4-E52B-4952-ACFE-29EA1D7BEA87}">
      <dsp:nvSpPr>
        <dsp:cNvPr id="0" name=""/>
        <dsp:cNvSpPr/>
      </dsp:nvSpPr>
      <dsp:spPr>
        <a:xfrm>
          <a:off x="3980907" y="4199952"/>
          <a:ext cx="1382481" cy="138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scenarios</a:t>
          </a:r>
        </a:p>
      </dsp:txBody>
      <dsp:txXfrm>
        <a:off x="3980907" y="4199952"/>
        <a:ext cx="1382481" cy="1382481"/>
      </dsp:txXfrm>
    </dsp:sp>
    <dsp:sp modelId="{D5890165-CF03-47E7-AA68-6A2C30378B15}">
      <dsp:nvSpPr>
        <dsp:cNvPr id="0" name=""/>
        <dsp:cNvSpPr/>
      </dsp:nvSpPr>
      <dsp:spPr>
        <a:xfrm>
          <a:off x="2080836" y="617"/>
          <a:ext cx="5182624" cy="5182624"/>
        </a:xfrm>
        <a:prstGeom prst="circularArrow">
          <a:avLst>
            <a:gd name="adj1" fmla="val 5202"/>
            <a:gd name="adj2" fmla="val 336024"/>
            <a:gd name="adj3" fmla="val 8210112"/>
            <a:gd name="adj4" fmla="val 6449748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622BF-83B1-47AA-84E7-9763B14D1BF6}">
      <dsp:nvSpPr>
        <dsp:cNvPr id="0" name=""/>
        <dsp:cNvSpPr/>
      </dsp:nvSpPr>
      <dsp:spPr>
        <a:xfrm>
          <a:off x="1794178" y="2611200"/>
          <a:ext cx="1382481" cy="138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Adopt and implement</a:t>
          </a:r>
        </a:p>
      </dsp:txBody>
      <dsp:txXfrm>
        <a:off x="1794178" y="2611200"/>
        <a:ext cx="1382481" cy="1382481"/>
      </dsp:txXfrm>
    </dsp:sp>
    <dsp:sp modelId="{B2F7D9C4-C995-42B1-BE27-54F62C5B8D44}">
      <dsp:nvSpPr>
        <dsp:cNvPr id="0" name=""/>
        <dsp:cNvSpPr/>
      </dsp:nvSpPr>
      <dsp:spPr>
        <a:xfrm>
          <a:off x="2080836" y="617"/>
          <a:ext cx="5182624" cy="5182624"/>
        </a:xfrm>
        <a:prstGeom prst="circularArrow">
          <a:avLst>
            <a:gd name="adj1" fmla="val 5202"/>
            <a:gd name="adj2" fmla="val 336024"/>
            <a:gd name="adj3" fmla="val 12297339"/>
            <a:gd name="adj4" fmla="val 10771187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B588C-5183-417B-A6E5-62F2EE18298C}">
      <dsp:nvSpPr>
        <dsp:cNvPr id="0" name=""/>
        <dsp:cNvSpPr/>
      </dsp:nvSpPr>
      <dsp:spPr>
        <a:xfrm>
          <a:off x="2629434" y="40546"/>
          <a:ext cx="1382481" cy="138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Review and update</a:t>
          </a:r>
        </a:p>
      </dsp:txBody>
      <dsp:txXfrm>
        <a:off x="2629434" y="40546"/>
        <a:ext cx="1382481" cy="1382481"/>
      </dsp:txXfrm>
    </dsp:sp>
    <dsp:sp modelId="{6206138F-BDC6-475A-A4FF-71AB00C43153}">
      <dsp:nvSpPr>
        <dsp:cNvPr id="0" name=""/>
        <dsp:cNvSpPr/>
      </dsp:nvSpPr>
      <dsp:spPr>
        <a:xfrm>
          <a:off x="2080836" y="617"/>
          <a:ext cx="5182624" cy="5182624"/>
        </a:xfrm>
        <a:prstGeom prst="circularArrow">
          <a:avLst>
            <a:gd name="adj1" fmla="val 5202"/>
            <a:gd name="adj2" fmla="val 336024"/>
            <a:gd name="adj3" fmla="val 16865218"/>
            <a:gd name="adj4" fmla="val 15198757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93B1-1AFC-4A2A-9754-8282A5E353FD}">
      <dsp:nvSpPr>
        <dsp:cNvPr id="0" name=""/>
        <dsp:cNvSpPr/>
      </dsp:nvSpPr>
      <dsp:spPr>
        <a:xfrm rot="5400000">
          <a:off x="-269096" y="269743"/>
          <a:ext cx="1793974" cy="1255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Questions</a:t>
          </a:r>
        </a:p>
      </dsp:txBody>
      <dsp:txXfrm rot="-5400000">
        <a:off x="1" y="628538"/>
        <a:ext cx="1255781" cy="538193"/>
      </dsp:txXfrm>
    </dsp:sp>
    <dsp:sp modelId="{AE434A23-7497-4E5C-B1CB-12FE23FCB62F}">
      <dsp:nvSpPr>
        <dsp:cNvPr id="0" name=""/>
        <dsp:cNvSpPr/>
      </dsp:nvSpPr>
      <dsp:spPr>
        <a:xfrm rot="5400000">
          <a:off x="5605271" y="-4349489"/>
          <a:ext cx="1166083" cy="9865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What elements should be included?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What are the top priorities for improvements to the site?</a:t>
          </a:r>
        </a:p>
      </dsp:txBody>
      <dsp:txXfrm rot="-5400000">
        <a:off x="1255782" y="56923"/>
        <a:ext cx="9808140" cy="1052237"/>
      </dsp:txXfrm>
    </dsp:sp>
    <dsp:sp modelId="{5159E69F-27CF-493B-83E8-30281F37636A}">
      <dsp:nvSpPr>
        <dsp:cNvPr id="0" name=""/>
        <dsp:cNvSpPr/>
      </dsp:nvSpPr>
      <dsp:spPr>
        <a:xfrm rot="5400000">
          <a:off x="-269096" y="1871469"/>
          <a:ext cx="1793974" cy="1255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Outreach</a:t>
          </a:r>
        </a:p>
      </dsp:txBody>
      <dsp:txXfrm rot="-5400000">
        <a:off x="1" y="2230264"/>
        <a:ext cx="1255781" cy="538193"/>
      </dsp:txXfrm>
    </dsp:sp>
    <dsp:sp modelId="{98A7AE1C-1328-422D-AE9F-973EAA0F0D99}">
      <dsp:nvSpPr>
        <dsp:cNvPr id="0" name=""/>
        <dsp:cNvSpPr/>
      </dsp:nvSpPr>
      <dsp:spPr>
        <a:xfrm rot="5400000">
          <a:off x="5605271" y="-2747117"/>
          <a:ext cx="1166083" cy="9865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LISC workshops and public open house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Pop up events and online survey questions</a:t>
          </a:r>
        </a:p>
      </dsp:txBody>
      <dsp:txXfrm rot="-5400000">
        <a:off x="1255782" y="1659295"/>
        <a:ext cx="9808140" cy="1052237"/>
      </dsp:txXfrm>
    </dsp:sp>
    <dsp:sp modelId="{6860764E-D5DB-42C6-A254-A8A2EDF5AF63}">
      <dsp:nvSpPr>
        <dsp:cNvPr id="0" name=""/>
        <dsp:cNvSpPr/>
      </dsp:nvSpPr>
      <dsp:spPr>
        <a:xfrm rot="5400000">
          <a:off x="-269096" y="3473194"/>
          <a:ext cx="1793974" cy="1255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Outcomes</a:t>
          </a:r>
        </a:p>
      </dsp:txBody>
      <dsp:txXfrm rot="-5400000">
        <a:off x="1" y="3831989"/>
        <a:ext cx="1255781" cy="538193"/>
      </dsp:txXfrm>
    </dsp:sp>
    <dsp:sp modelId="{11BE88E1-6F1E-48CE-89E9-82C9487323B4}">
      <dsp:nvSpPr>
        <dsp:cNvPr id="0" name=""/>
        <dsp:cNvSpPr/>
      </dsp:nvSpPr>
      <dsp:spPr>
        <a:xfrm rot="5400000">
          <a:off x="5605271" y="-1145391"/>
          <a:ext cx="1166083" cy="9865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Values and goals for master planning process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Elements included in the draft plan, including potential benefits</a:t>
          </a:r>
        </a:p>
      </dsp:txBody>
      <dsp:txXfrm rot="-5400000">
        <a:off x="1255782" y="3261021"/>
        <a:ext cx="9808140" cy="1052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93B1-1AFC-4A2A-9754-8282A5E353FD}">
      <dsp:nvSpPr>
        <dsp:cNvPr id="0" name=""/>
        <dsp:cNvSpPr/>
      </dsp:nvSpPr>
      <dsp:spPr>
        <a:xfrm rot="5400000">
          <a:off x="-269096" y="269743"/>
          <a:ext cx="1793974" cy="1255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Questions</a:t>
          </a:r>
        </a:p>
      </dsp:txBody>
      <dsp:txXfrm rot="-5400000">
        <a:off x="1" y="628538"/>
        <a:ext cx="1255781" cy="538193"/>
      </dsp:txXfrm>
    </dsp:sp>
    <dsp:sp modelId="{AE434A23-7497-4E5C-B1CB-12FE23FCB62F}">
      <dsp:nvSpPr>
        <dsp:cNvPr id="0" name=""/>
        <dsp:cNvSpPr/>
      </dsp:nvSpPr>
      <dsp:spPr>
        <a:xfrm rot="5400000">
          <a:off x="5605271" y="-4349489"/>
          <a:ext cx="1166083" cy="9865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What are the biggest potential outcomes (positive and negative)?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Who will be most impacted, and how can that be addressed?</a:t>
          </a:r>
        </a:p>
      </dsp:txBody>
      <dsp:txXfrm rot="-5400000">
        <a:off x="1255782" y="56923"/>
        <a:ext cx="9808140" cy="1052237"/>
      </dsp:txXfrm>
    </dsp:sp>
    <dsp:sp modelId="{5159E69F-27CF-493B-83E8-30281F37636A}">
      <dsp:nvSpPr>
        <dsp:cNvPr id="0" name=""/>
        <dsp:cNvSpPr/>
      </dsp:nvSpPr>
      <dsp:spPr>
        <a:xfrm rot="5400000">
          <a:off x="-269096" y="1871469"/>
          <a:ext cx="1793974" cy="1255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Outreach</a:t>
          </a:r>
        </a:p>
      </dsp:txBody>
      <dsp:txXfrm rot="-5400000">
        <a:off x="1" y="2230264"/>
        <a:ext cx="1255781" cy="538193"/>
      </dsp:txXfrm>
    </dsp:sp>
    <dsp:sp modelId="{98A7AE1C-1328-422D-AE9F-973EAA0F0D99}">
      <dsp:nvSpPr>
        <dsp:cNvPr id="0" name=""/>
        <dsp:cNvSpPr/>
      </dsp:nvSpPr>
      <dsp:spPr>
        <a:xfrm rot="5400000">
          <a:off x="5596590" y="-2773237"/>
          <a:ext cx="1166083" cy="9865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rgbClr val="FF0000"/>
              </a:solidFill>
            </a:rPr>
            <a:t>Partner outreach through working committee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rgbClr val="FF0000"/>
              </a:solidFill>
            </a:rPr>
            <a:t>City-led focused discussions in community</a:t>
          </a:r>
        </a:p>
      </dsp:txBody>
      <dsp:txXfrm rot="-5400000">
        <a:off x="1247101" y="1633175"/>
        <a:ext cx="9808140" cy="1052237"/>
      </dsp:txXfrm>
    </dsp:sp>
    <dsp:sp modelId="{6860764E-D5DB-42C6-A254-A8A2EDF5AF63}">
      <dsp:nvSpPr>
        <dsp:cNvPr id="0" name=""/>
        <dsp:cNvSpPr/>
      </dsp:nvSpPr>
      <dsp:spPr>
        <a:xfrm rot="5400000">
          <a:off x="-269096" y="3473194"/>
          <a:ext cx="1793974" cy="1255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Outcomes</a:t>
          </a:r>
        </a:p>
      </dsp:txBody>
      <dsp:txXfrm rot="-5400000">
        <a:off x="1" y="3831989"/>
        <a:ext cx="1255781" cy="538193"/>
      </dsp:txXfrm>
    </dsp:sp>
    <dsp:sp modelId="{11BE88E1-6F1E-48CE-89E9-82C9487323B4}">
      <dsp:nvSpPr>
        <dsp:cNvPr id="0" name=""/>
        <dsp:cNvSpPr/>
      </dsp:nvSpPr>
      <dsp:spPr>
        <a:xfrm rot="5400000">
          <a:off x="5605271" y="-1145391"/>
          <a:ext cx="1166083" cy="9865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Identification of benefits and costs, including mitigation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Revisions to scenarios and initial plan draft</a:t>
          </a:r>
        </a:p>
      </dsp:txBody>
      <dsp:txXfrm rot="-5400000">
        <a:off x="1255782" y="3261021"/>
        <a:ext cx="9808140" cy="1052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93B1-1AFC-4A2A-9754-8282A5E353FD}">
      <dsp:nvSpPr>
        <dsp:cNvPr id="0" name=""/>
        <dsp:cNvSpPr/>
      </dsp:nvSpPr>
      <dsp:spPr>
        <a:xfrm rot="5400000">
          <a:off x="-269096" y="269743"/>
          <a:ext cx="1793974" cy="1255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Questions</a:t>
          </a:r>
        </a:p>
      </dsp:txBody>
      <dsp:txXfrm rot="-5400000">
        <a:off x="1" y="628538"/>
        <a:ext cx="1255781" cy="538193"/>
      </dsp:txXfrm>
    </dsp:sp>
    <dsp:sp modelId="{AE434A23-7497-4E5C-B1CB-12FE23FCB62F}">
      <dsp:nvSpPr>
        <dsp:cNvPr id="0" name=""/>
        <dsp:cNvSpPr/>
      </dsp:nvSpPr>
      <dsp:spPr>
        <a:xfrm rot="5400000">
          <a:off x="5605271" y="-4349489"/>
          <a:ext cx="1166083" cy="9865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Does the resulting plan align with community goals and values?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How should the plan be implemented, particularly in the short term?</a:t>
          </a:r>
        </a:p>
      </dsp:txBody>
      <dsp:txXfrm rot="-5400000">
        <a:off x="1255782" y="56923"/>
        <a:ext cx="9808140" cy="1052237"/>
      </dsp:txXfrm>
    </dsp:sp>
    <dsp:sp modelId="{5159E69F-27CF-493B-83E8-30281F37636A}">
      <dsp:nvSpPr>
        <dsp:cNvPr id="0" name=""/>
        <dsp:cNvSpPr/>
      </dsp:nvSpPr>
      <dsp:spPr>
        <a:xfrm rot="5400000">
          <a:off x="-269096" y="1871469"/>
          <a:ext cx="1793974" cy="1255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Outreach</a:t>
          </a:r>
        </a:p>
      </dsp:txBody>
      <dsp:txXfrm rot="-5400000">
        <a:off x="1" y="2230264"/>
        <a:ext cx="1255781" cy="538193"/>
      </dsp:txXfrm>
    </dsp:sp>
    <dsp:sp modelId="{98A7AE1C-1328-422D-AE9F-973EAA0F0D99}">
      <dsp:nvSpPr>
        <dsp:cNvPr id="0" name=""/>
        <dsp:cNvSpPr/>
      </dsp:nvSpPr>
      <dsp:spPr>
        <a:xfrm rot="5400000">
          <a:off x="5596590" y="-2773237"/>
          <a:ext cx="1166083" cy="9865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Formal review processes for each approval step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Other supplementary engagement, to be determined</a:t>
          </a:r>
        </a:p>
      </dsp:txBody>
      <dsp:txXfrm rot="-5400000">
        <a:off x="1247101" y="1633175"/>
        <a:ext cx="9808140" cy="1052237"/>
      </dsp:txXfrm>
    </dsp:sp>
    <dsp:sp modelId="{6860764E-D5DB-42C6-A254-A8A2EDF5AF63}">
      <dsp:nvSpPr>
        <dsp:cNvPr id="0" name=""/>
        <dsp:cNvSpPr/>
      </dsp:nvSpPr>
      <dsp:spPr>
        <a:xfrm rot="5400000">
          <a:off x="-269096" y="3473194"/>
          <a:ext cx="1793974" cy="1255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Outcomes</a:t>
          </a:r>
        </a:p>
      </dsp:txBody>
      <dsp:txXfrm rot="-5400000">
        <a:off x="1" y="3831989"/>
        <a:ext cx="1255781" cy="538193"/>
      </dsp:txXfrm>
    </dsp:sp>
    <dsp:sp modelId="{11BE88E1-6F1E-48CE-89E9-82C9487323B4}">
      <dsp:nvSpPr>
        <dsp:cNvPr id="0" name=""/>
        <dsp:cNvSpPr/>
      </dsp:nvSpPr>
      <dsp:spPr>
        <a:xfrm rot="5400000">
          <a:off x="5605271" y="-1145391"/>
          <a:ext cx="1166083" cy="9865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Revised master plan, including implementation framework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Approach for mitigating impacts and ensuring community benefits</a:t>
          </a:r>
        </a:p>
      </dsp:txBody>
      <dsp:txXfrm rot="-5400000">
        <a:off x="1255782" y="3261021"/>
        <a:ext cx="9808140" cy="105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D8E5-572F-44FB-8416-95C2CB6B6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792C1-1B65-46DE-8F05-82C5AD8F0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3A60C-AF2E-440F-A878-3C743FAF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3FEF-25D8-43D5-B0B5-FB975E0B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AA388-5EEB-4E85-8787-26D9BDAE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7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C078-6BF2-4EEB-A9DD-0EE43161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A623D-2E59-40CB-BA24-217A84D56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DA9D-D0E4-4C53-8FA4-ECD9CD47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1B18-6001-41F2-8459-71324943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A7FD-DB11-49E1-861E-D029976D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9DB79-22AE-41A1-B9CF-9039493D3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D89CE-5530-4748-95F3-EC991FA9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BF178-FF40-4CD6-9F09-4C451033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C0FF-1CEA-412A-AA00-CE2E6895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AB2A-8D41-4229-8054-B7B6715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5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9A08-AFBF-4D76-8F5A-C9BD92F7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7A0EF-3C16-47F5-8843-8E8B25B84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AE94B-5F98-4F57-9AB1-E445653C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2BE4C-E19D-4057-8F30-38254536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474E-6856-4C2C-8455-EE63E7C6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8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29A8-24DF-42A1-AEC6-4F93A1EA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E2CAC-A7E3-4F3E-A11F-F7946BC18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153CC-8DDF-4D9B-BDBF-C7A2E3EE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F833-B4A1-4DCB-BBDD-1E4781AB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738A0-778E-4F15-9E25-1ECA2505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5F4B-C13B-45FC-9451-A8713766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6517-C6FB-48C7-ACD9-58FBFF753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938A9-218D-46AE-B9ED-3652802E2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F029E-6F46-49D7-B2B5-B07C3FAD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A468-8F5B-4107-BC46-23D19E68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03C97-8175-487E-A8C3-3D2E156A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1C07-8A89-40EB-8B32-A87AECD1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9194E-46DF-482C-95B5-F80808708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9B389-01E5-44FF-8D32-603F79607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CA988-4405-4307-B7A6-3CD800771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1060-AD10-4A01-ABA3-98264102D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A2E3B-FD60-46EF-92CD-A2645FF0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7F9AB-6EA7-4F99-BE66-DA146815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B773E-FA72-41BE-95AE-465209F7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1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4F89-D7BE-469C-8CA4-BA7AC22A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A5169-2795-416E-84C8-DCC2CF83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3E554-5ACC-4884-B9AD-22B9A2B1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8DBC0-C532-4109-869C-18D6877A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9E891-3903-4FE3-95B7-A1ABBB64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64F5D-1E8D-4D3D-BB62-724C8AAB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395CF-7DEC-46BB-A478-B3AC3417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0639-3F06-4DBB-B878-A365EAB1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2905-37EC-4F2F-B3D2-5FF4C0A1E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12A30-6473-49E4-850B-6AC1BCDF5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7EFC8-1654-460D-AC70-19472EC9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78A28-B6C3-4D8F-93C8-27F91DB7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04026-CF25-450E-A436-02D5CD24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02C8-AF50-4DE1-B4F2-23C26530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6E0BF-7752-48B2-A177-AEDC81A46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C163D-54DB-445A-A063-49F2FCA46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FF77A-51C6-466B-91A1-A867BAF4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8A081-5628-4035-BA25-81F1A044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46F37-CD8E-4CD2-8419-1289AE1C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C8FB3-4EC2-4E56-AECD-C56F7BDA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BBEFF-E1D0-4986-9E21-81F5895D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FABE8-06E2-4C50-9DC0-BE5ADCDE5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1FB7-D7E8-4853-B42F-D152EA84BE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88CC4-5A77-428C-9E2E-52A54A3B4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D93E6-B8AD-4B32-B192-782990008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7EAE-53C2-481B-B82A-25538C895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7FF5-2D58-4EB4-A279-8B5CB7AE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Recent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4D174-F5BF-4198-AE2D-333D5680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31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Events</a:t>
            </a:r>
          </a:p>
          <a:p>
            <a:pPr lvl="1"/>
            <a:r>
              <a:rPr lang="en-US" dirty="0"/>
              <a:t>Second Saturday Market - 9/14</a:t>
            </a:r>
          </a:p>
          <a:p>
            <a:pPr lvl="1"/>
            <a:r>
              <a:rPr lang="en-US" dirty="0"/>
              <a:t>Open House - 9/19</a:t>
            </a:r>
          </a:p>
          <a:p>
            <a:pPr lvl="1"/>
            <a:r>
              <a:rPr lang="en-US" dirty="0"/>
              <a:t>CEAP Farm Fresh Fest - 9/20</a:t>
            </a:r>
          </a:p>
          <a:p>
            <a:pPr lvl="1"/>
            <a:r>
              <a:rPr lang="en-US" dirty="0"/>
              <a:t>Community Band &amp; BBQ - 9/21</a:t>
            </a:r>
          </a:p>
          <a:p>
            <a:endParaRPr lang="en-US" dirty="0"/>
          </a:p>
          <a:p>
            <a:r>
              <a:rPr lang="en-US" dirty="0"/>
              <a:t>Selected themes</a:t>
            </a:r>
          </a:p>
          <a:p>
            <a:pPr lvl="1"/>
            <a:r>
              <a:rPr lang="en-US" dirty="0"/>
              <a:t>Variety of housing types needed</a:t>
            </a:r>
          </a:p>
          <a:p>
            <a:pPr lvl="1"/>
            <a:r>
              <a:rPr lang="en-US" dirty="0"/>
              <a:t>Attractive public places and amenities</a:t>
            </a:r>
          </a:p>
          <a:p>
            <a:pPr lvl="1"/>
            <a:r>
              <a:rPr lang="en-US" dirty="0"/>
              <a:t>Shopping and entertainment options</a:t>
            </a:r>
          </a:p>
          <a:p>
            <a:pPr lvl="1"/>
            <a:r>
              <a:rPr lang="en-US" dirty="0"/>
              <a:t>Community pride and sense of ownership</a:t>
            </a:r>
          </a:p>
          <a:p>
            <a:pPr lvl="1"/>
            <a:r>
              <a:rPr lang="en-US" dirty="0"/>
              <a:t>Activities for children and youth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4C7D9CD-6AEA-4DA8-AAE3-5F46633C6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15" y="1029882"/>
            <a:ext cx="3731683" cy="2798762"/>
          </a:xfrm>
          <a:prstGeom prst="rect">
            <a:avLst/>
          </a:prstGeom>
        </p:spPr>
      </p:pic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7A8CDD7-7D6D-4B62-A63B-46AE6300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16" y="3924300"/>
            <a:ext cx="3731683" cy="27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4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274C-3311-4DB9-B48E-D87A7F31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Master Planning Steps</a:t>
            </a:r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D5149DAA-9609-4CFE-BC99-7AB34EFFE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54745"/>
              </p:ext>
            </p:extLst>
          </p:nvPr>
        </p:nvGraphicFramePr>
        <p:xfrm>
          <a:off x="1323703" y="1402080"/>
          <a:ext cx="9344297" cy="558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30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B60D-69E3-471E-AC55-5CF02BC4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Approach to Community Impact</a:t>
            </a:r>
          </a:p>
        </p:txBody>
      </p:sp>
      <p:pic>
        <p:nvPicPr>
          <p:cNvPr id="4" name="Picture 3" descr="Image result for social determinants of health">
            <a:extLst>
              <a:ext uri="{FF2B5EF4-FFF2-40B4-BE49-F238E27FC236}">
                <a16:creationId xmlns:a16="http://schemas.microsoft.com/office/drawing/2014/main" id="{A483DFD5-4BC0-4536-92B2-2C05C2A12C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29777"/>
            <a:ext cx="4252912" cy="399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social determinants of health upstream">
            <a:extLst>
              <a:ext uri="{FF2B5EF4-FFF2-40B4-BE49-F238E27FC236}">
                <a16:creationId xmlns:a16="http://schemas.microsoft.com/office/drawing/2014/main" id="{7FCFA6D0-3E32-46D9-A2A6-7D67219A7C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1800225"/>
            <a:ext cx="6662738" cy="432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3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7465-7FDE-45A8-B026-BBC242A2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Planning Process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6382A0-C1CE-4FCE-90D9-62AF01490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528858"/>
              </p:ext>
            </p:extLst>
          </p:nvPr>
        </p:nvGraphicFramePr>
        <p:xfrm>
          <a:off x="818606" y="1825625"/>
          <a:ext cx="10535194" cy="399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354">
                  <a:extLst>
                    <a:ext uri="{9D8B030D-6E8A-4147-A177-3AD203B41FA5}">
                      <a16:colId xmlns:a16="http://schemas.microsoft.com/office/drawing/2014/main" val="2190370044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965916727"/>
                    </a:ext>
                  </a:extLst>
                </a:gridCol>
                <a:gridCol w="3133997">
                  <a:extLst>
                    <a:ext uri="{9D8B030D-6E8A-4147-A177-3AD203B41FA5}">
                      <a16:colId xmlns:a16="http://schemas.microsoft.com/office/drawing/2014/main" val="25278865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2371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Analysis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Engagement Questions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27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1: Development Scenario Drafting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site assessment including context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conditions review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elements should be included?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the top priorities for improvements to the site?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development concepts drafted.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 of potential community benefits.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57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2: Development Scenario Review and Impact Assessment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Equitable development toolkit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assessment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feasibility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impact assessment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the biggest potential outcomes (positive and negative)? 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will be most impacted, and how can that be addressed?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 of benefits and costs, including mitigation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Revisions to scenarios and initial plan draft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03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3: Plan Review, Approval, Early Implementation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2020 (and beyond)`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concepts – master plan and phase 1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Mitigation plan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Agreement on community benefits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 the resulting plan align with community goals and values?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should the plan be implemented?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does the first phase of development look like?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master plan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Approach for mitigating impacts and ensuring community benefits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Concepts for phase 1 implementation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681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05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F423-858D-4AD6-BDE2-C6EBF45F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Engagement (Spring/Summer 2019)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0EE44C-F4AC-46FB-8826-592165370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154539"/>
              </p:ext>
            </p:extLst>
          </p:nvPr>
        </p:nvGraphicFramePr>
        <p:xfrm>
          <a:off x="566057" y="1593669"/>
          <a:ext cx="11120845" cy="49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09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F423-858D-4AD6-BDE2-C6EBF45F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Engagement (Fall 2019)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0EE44C-F4AC-46FB-8826-592165370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245431"/>
              </p:ext>
            </p:extLst>
          </p:nvPr>
        </p:nvGraphicFramePr>
        <p:xfrm>
          <a:off x="566057" y="1593669"/>
          <a:ext cx="11120845" cy="49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13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F423-858D-4AD6-BDE2-C6EBF45F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Engagement (Winter 2020)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0EE44C-F4AC-46FB-8826-592165370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803546"/>
              </p:ext>
            </p:extLst>
          </p:nvPr>
        </p:nvGraphicFramePr>
        <p:xfrm>
          <a:off x="566057" y="1593669"/>
          <a:ext cx="11120845" cy="49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56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336F-40AC-4682-ADD4-D725CF08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D5E-0476-4599-98A6-0B30839D6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right tools and strategies for engaging now?</a:t>
            </a:r>
          </a:p>
          <a:p>
            <a:r>
              <a:rPr lang="en-US" dirty="0"/>
              <a:t>What information and resources will be helpful when doing engagement?</a:t>
            </a:r>
          </a:p>
          <a:p>
            <a:r>
              <a:rPr lang="en-US" dirty="0"/>
              <a:t>How do we foster trust and support for the result?</a:t>
            </a:r>
          </a:p>
        </p:txBody>
      </p:sp>
    </p:spTree>
    <p:extLst>
      <p:ext uri="{BB962C8B-B14F-4D97-AF65-F5344CB8AC3E}">
        <p14:creationId xmlns:p14="http://schemas.microsoft.com/office/powerpoint/2010/main" val="136570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476</Words>
  <Application>Microsoft Office PowerPoint</Application>
  <PresentationFormat>Widescreen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Recent Engagement</vt:lpstr>
      <vt:lpstr>Master Planning Steps</vt:lpstr>
      <vt:lpstr>Holistic Approach to Community Impact</vt:lpstr>
      <vt:lpstr>Master Planning Process</vt:lpstr>
      <vt:lpstr>Phase 1 Engagement (Spring/Summer 2019)</vt:lpstr>
      <vt:lpstr>Phase 2 Engagement (Fall 2019)</vt:lpstr>
      <vt:lpstr>Phase 3 Engagement (Winter 2020)</vt:lpstr>
      <vt:lpstr>For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Haila Maze</dc:creator>
  <cp:lastModifiedBy>Haila Maze</cp:lastModifiedBy>
  <cp:revision>19</cp:revision>
  <dcterms:created xsi:type="dcterms:W3CDTF">2019-09-24T02:31:38Z</dcterms:created>
  <dcterms:modified xsi:type="dcterms:W3CDTF">2019-09-24T09:55:05Z</dcterms:modified>
</cp:coreProperties>
</file>